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 id="2147483666" r:id="rId2"/>
    <p:sldMasterId id="2147483672" r:id="rId3"/>
  </p:sldMasterIdLst>
  <p:notesMasterIdLst>
    <p:notesMasterId r:id="rId18"/>
  </p:notesMasterIdLst>
  <p:handoutMasterIdLst>
    <p:handoutMasterId r:id="rId19"/>
  </p:handoutMasterIdLst>
  <p:sldIdLst>
    <p:sldId id="264" r:id="rId4"/>
    <p:sldId id="265" r:id="rId5"/>
    <p:sldId id="285" r:id="rId6"/>
    <p:sldId id="282" r:id="rId7"/>
    <p:sldId id="286" r:id="rId8"/>
    <p:sldId id="283" r:id="rId9"/>
    <p:sldId id="284" r:id="rId10"/>
    <p:sldId id="270" r:id="rId11"/>
    <p:sldId id="288" r:id="rId12"/>
    <p:sldId id="287" r:id="rId13"/>
    <p:sldId id="278" r:id="rId14"/>
    <p:sldId id="279" r:id="rId15"/>
    <p:sldId id="280" r:id="rId16"/>
    <p:sldId id="281" r:id="rId17"/>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9">
          <p15:clr>
            <a:srgbClr val="A4A3A4"/>
          </p15:clr>
        </p15:guide>
        <p15:guide id="2" pos="3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F83"/>
    <a:srgbClr val="509E2F"/>
    <a:srgbClr val="003B49"/>
    <a:srgbClr val="B2B4B2"/>
    <a:srgbClr val="3300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4" autoAdjust="0"/>
    <p:restoredTop sz="88115" autoAdjust="0"/>
  </p:normalViewPr>
  <p:slideViewPr>
    <p:cSldViewPr snapToGrid="0" snapToObjects="1" showGuides="1">
      <p:cViewPr varScale="1">
        <p:scale>
          <a:sx n="90" d="100"/>
          <a:sy n="90" d="100"/>
        </p:scale>
        <p:origin x="1026" y="90"/>
      </p:cViewPr>
      <p:guideLst>
        <p:guide orient="horz" pos="2109"/>
        <p:guide pos="3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287" tIns="46642" rIns="93287" bIns="46642"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287" tIns="46642" rIns="93287" bIns="46642" rtlCol="0"/>
          <a:lstStyle>
            <a:lvl1pPr algn="r">
              <a:defRPr sz="1200"/>
            </a:lvl1pPr>
          </a:lstStyle>
          <a:p>
            <a:fld id="{8258EE4D-8A6D-FE43-9221-048F51E281B9}" type="datetimeFigureOut">
              <a:rPr lang="en-US" smtClean="0"/>
              <a:t>4/16/2021</a:t>
            </a:fld>
            <a:endParaRPr lang="en-US" dirty="0"/>
          </a:p>
        </p:txBody>
      </p:sp>
      <p:sp>
        <p:nvSpPr>
          <p:cNvPr id="4" name="Footer Placeholder 3"/>
          <p:cNvSpPr>
            <a:spLocks noGrp="1"/>
          </p:cNvSpPr>
          <p:nvPr>
            <p:ph type="ftr" sz="quarter" idx="2"/>
          </p:nvPr>
        </p:nvSpPr>
        <p:spPr>
          <a:xfrm>
            <a:off x="0" y="8842031"/>
            <a:ext cx="3043343" cy="465455"/>
          </a:xfrm>
          <a:prstGeom prst="rect">
            <a:avLst/>
          </a:prstGeom>
        </p:spPr>
        <p:txBody>
          <a:bodyPr vert="horz" lIns="93287" tIns="46642" rIns="93287" bIns="4664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287" tIns="46642" rIns="93287" bIns="46642" rtlCol="0" anchor="b"/>
          <a:lstStyle>
            <a:lvl1pPr algn="r">
              <a:defRPr sz="1200"/>
            </a:lvl1pPr>
          </a:lstStyle>
          <a:p>
            <a:fld id="{80D20F39-116C-1340-B5D6-764DD69AD68F}" type="slidenum">
              <a:rPr lang="en-US" smtClean="0"/>
              <a:t>‹#›</a:t>
            </a:fld>
            <a:endParaRPr lang="en-US" dirty="0"/>
          </a:p>
        </p:txBody>
      </p:sp>
    </p:spTree>
    <p:extLst>
      <p:ext uri="{BB962C8B-B14F-4D97-AF65-F5344CB8AC3E}">
        <p14:creationId xmlns:p14="http://schemas.microsoft.com/office/powerpoint/2010/main" val="432078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7071"/>
          </a:xfrm>
          <a:prstGeom prst="rect">
            <a:avLst/>
          </a:prstGeom>
        </p:spPr>
        <p:txBody>
          <a:bodyPr vert="horz" lIns="93287" tIns="46642" rIns="93287" bIns="46642" rtlCol="0"/>
          <a:lstStyle>
            <a:lvl1pPr algn="l">
              <a:defRPr sz="1200"/>
            </a:lvl1pPr>
          </a:lstStyle>
          <a:p>
            <a:endParaRPr lang="en-US" dirty="0"/>
          </a:p>
        </p:txBody>
      </p:sp>
      <p:sp>
        <p:nvSpPr>
          <p:cNvPr id="3" name="Date Placeholder 2"/>
          <p:cNvSpPr>
            <a:spLocks noGrp="1"/>
          </p:cNvSpPr>
          <p:nvPr>
            <p:ph type="dt" idx="1"/>
          </p:nvPr>
        </p:nvSpPr>
        <p:spPr>
          <a:xfrm>
            <a:off x="3978133" y="2"/>
            <a:ext cx="3043343" cy="467071"/>
          </a:xfrm>
          <a:prstGeom prst="rect">
            <a:avLst/>
          </a:prstGeom>
        </p:spPr>
        <p:txBody>
          <a:bodyPr vert="horz" lIns="93287" tIns="46642" rIns="93287" bIns="46642" rtlCol="0"/>
          <a:lstStyle>
            <a:lvl1pPr algn="r">
              <a:defRPr sz="1200"/>
            </a:lvl1pPr>
          </a:lstStyle>
          <a:p>
            <a:fld id="{6AC71B00-07B2-4535-8CAA-7EDB37686381}" type="datetimeFigureOut">
              <a:rPr lang="en-US" smtClean="0"/>
              <a:t>4/16/2021</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287" tIns="46642" rIns="93287" bIns="46642" rtlCol="0" anchor="ctr"/>
          <a:lstStyle/>
          <a:p>
            <a:endParaRPr lang="en-US" dirty="0"/>
          </a:p>
        </p:txBody>
      </p:sp>
      <p:sp>
        <p:nvSpPr>
          <p:cNvPr id="5" name="Notes Placeholder 4"/>
          <p:cNvSpPr>
            <a:spLocks noGrp="1"/>
          </p:cNvSpPr>
          <p:nvPr>
            <p:ph type="body" sz="quarter" idx="3"/>
          </p:nvPr>
        </p:nvSpPr>
        <p:spPr>
          <a:xfrm>
            <a:off x="702310" y="4480005"/>
            <a:ext cx="5618480" cy="3665459"/>
          </a:xfrm>
          <a:prstGeom prst="rect">
            <a:avLst/>
          </a:prstGeom>
        </p:spPr>
        <p:txBody>
          <a:bodyPr vert="horz" lIns="93287" tIns="46642" rIns="93287" bIns="466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2"/>
            <a:ext cx="3043343" cy="467070"/>
          </a:xfrm>
          <a:prstGeom prst="rect">
            <a:avLst/>
          </a:prstGeom>
        </p:spPr>
        <p:txBody>
          <a:bodyPr vert="horz" lIns="93287" tIns="46642" rIns="93287" bIns="4664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2"/>
            <a:ext cx="3043343" cy="467070"/>
          </a:xfrm>
          <a:prstGeom prst="rect">
            <a:avLst/>
          </a:prstGeom>
        </p:spPr>
        <p:txBody>
          <a:bodyPr vert="horz" lIns="93287" tIns="46642" rIns="93287" bIns="46642" rtlCol="0" anchor="b"/>
          <a:lstStyle>
            <a:lvl1pPr algn="r">
              <a:defRPr sz="1200"/>
            </a:lvl1pPr>
          </a:lstStyle>
          <a:p>
            <a:fld id="{F42075B4-D286-41CF-A73A-18E3368AA2B6}" type="slidenum">
              <a:rPr lang="en-US" smtClean="0"/>
              <a:t>‹#›</a:t>
            </a:fld>
            <a:endParaRPr lang="en-US" dirty="0"/>
          </a:p>
        </p:txBody>
      </p:sp>
    </p:spTree>
    <p:extLst>
      <p:ext uri="{BB962C8B-B14F-4D97-AF65-F5344CB8AC3E}">
        <p14:creationId xmlns:p14="http://schemas.microsoft.com/office/powerpoint/2010/main" val="2666205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2075B4-D286-41CF-A73A-18E3368AA2B6}" type="slidenum">
              <a:rPr lang="en-US" smtClean="0"/>
              <a:t>13</a:t>
            </a:fld>
            <a:endParaRPr lang="en-US" dirty="0"/>
          </a:p>
        </p:txBody>
      </p:sp>
    </p:spTree>
    <p:extLst>
      <p:ext uri="{BB962C8B-B14F-4D97-AF65-F5344CB8AC3E}">
        <p14:creationId xmlns:p14="http://schemas.microsoft.com/office/powerpoint/2010/main" val="4984553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2046061"/>
            <a:ext cx="6972300" cy="2641756"/>
          </a:xfrm>
          <a:prstGeom prst="rect">
            <a:avLst/>
          </a:prstGeom>
        </p:spPr>
        <p:txBody>
          <a:bodyPr>
            <a:normAutofit/>
          </a:bodyPr>
          <a:lstStyle>
            <a:lvl1pPr marL="0" indent="0">
              <a:lnSpc>
                <a:spcPct val="100000"/>
              </a:lnSpc>
              <a:buNone/>
              <a:defRPr sz="5000" b="0" i="0" baseline="0">
                <a:solidFill>
                  <a:srgbClr val="509E2F"/>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9" name="Picture 8"/>
          <p:cNvPicPr>
            <a:picLocks noChangeAspect="1"/>
          </p:cNvPicPr>
          <p:nvPr userDrawn="1"/>
        </p:nvPicPr>
        <p:blipFill>
          <a:blip r:embed="rId2"/>
          <a:stretch>
            <a:fillRect/>
          </a:stretch>
        </p:blipFill>
        <p:spPr>
          <a:xfrm>
            <a:off x="7644384" y="5522977"/>
            <a:ext cx="1347216" cy="1089660"/>
          </a:xfrm>
          <a:prstGeom prst="rect">
            <a:avLst/>
          </a:prstGeom>
        </p:spPr>
      </p:pic>
      <p:pic>
        <p:nvPicPr>
          <p:cNvPr id="6" name="Picture 5" descr="SquGrid_36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65100"/>
            <a:ext cx="9144000" cy="457200"/>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4432300"/>
          </a:xfrm>
          <a:prstGeom prst="rect">
            <a:avLst/>
          </a:prstGeom>
        </p:spPr>
        <p:txBody>
          <a:bodyPr>
            <a:normAutofit/>
          </a:bodyPr>
          <a:lstStyle>
            <a:lvl1pPr marL="0" indent="0">
              <a:buNone/>
              <a:defRPr sz="2400" b="0" i="0" baseline="0">
                <a:solidFill>
                  <a:srgbClr val="003B49"/>
                </a:solidFill>
                <a:latin typeface="Orgon Slab Light"/>
                <a:cs typeface="Orgon Slab Light"/>
              </a:defRPr>
            </a:lvl1pPr>
          </a:lstStyle>
          <a:p>
            <a:r>
              <a:rPr lang="en-US" dirty="0"/>
              <a:t>Graphic Here</a:t>
            </a:r>
          </a:p>
        </p:txBody>
      </p:sp>
      <p:sp>
        <p:nvSpPr>
          <p:cNvPr id="1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1" name="Picture 10"/>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272401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8" name="Text Placeholder 5"/>
          <p:cNvSpPr>
            <a:spLocks noGrp="1"/>
          </p:cNvSpPr>
          <p:nvPr>
            <p:ph type="body" sz="quarter" idx="10" hasCustomPrompt="1"/>
          </p:nvPr>
        </p:nvSpPr>
        <p:spPr>
          <a:xfrm>
            <a:off x="671757" y="1842046"/>
            <a:ext cx="6972300" cy="2641756"/>
          </a:xfrm>
          <a:prstGeom prst="rect">
            <a:avLst/>
          </a:prstGeom>
          <a:ln>
            <a:noFill/>
          </a:ln>
        </p:spPr>
        <p:txBody>
          <a:bodyPr>
            <a:normAutofit/>
          </a:bodyPr>
          <a:lstStyle>
            <a:lvl1pPr marL="0" indent="0">
              <a:lnSpc>
                <a:spcPct val="100000"/>
              </a:lnSpc>
              <a:buNone/>
              <a:defRPr sz="5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3" name="Picture 2"/>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2390259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4" name="Text Placeholder 9"/>
          <p:cNvSpPr>
            <a:spLocks noGrp="1"/>
          </p:cNvSpPr>
          <p:nvPr>
            <p:ph type="body" sz="quarter" idx="11" hasCustomPrompt="1"/>
          </p:nvPr>
        </p:nvSpPr>
        <p:spPr>
          <a:xfrm>
            <a:off x="659305" y="2320239"/>
            <a:ext cx="8197114" cy="3810087"/>
          </a:xfrm>
          <a:prstGeom prst="rect">
            <a:avLst/>
          </a:prstGeom>
        </p:spPr>
        <p:txBody>
          <a:bodyPr/>
          <a:lstStyle>
            <a:lvl1pPr marL="342900" indent="-342900">
              <a:buFont typeface="Lucida Grande"/>
              <a:buChar char="&gt;"/>
              <a:defRPr sz="2400" b="0" i="0" baseline="0">
                <a:solidFill>
                  <a:srgbClr val="FAF6EC"/>
                </a:solidFill>
                <a:latin typeface="Orgon Slab ExtraLight"/>
                <a:cs typeface="Orgon Slab ExtraLight"/>
              </a:defRPr>
            </a:lvl1pPr>
            <a:lvl2pPr>
              <a:defRPr sz="2000" b="0" i="0" baseline="0">
                <a:solidFill>
                  <a:srgbClr val="FAF6EC"/>
                </a:solidFill>
                <a:latin typeface="Orgon Slab ExtraLight"/>
                <a:cs typeface="Orgon Slab ExtraLight"/>
              </a:defRPr>
            </a:lvl2pPr>
            <a:lvl3pPr marL="1143000" indent="-228600">
              <a:buSzPct val="100000"/>
              <a:buFont typeface="Lucida Grande"/>
              <a:buChar char="&gt;"/>
              <a:defRPr sz="1800" b="0" i="0" baseline="0">
                <a:solidFill>
                  <a:srgbClr val="FAF6EC"/>
                </a:solidFill>
                <a:latin typeface="Orgon Slab ExtraLight"/>
                <a:cs typeface="Orgon Slab ExtraLight"/>
              </a:defRPr>
            </a:lvl3pPr>
            <a:lvl4pPr>
              <a:defRPr sz="1600" b="0" i="0" baseline="0">
                <a:solidFill>
                  <a:srgbClr val="FAF6EC"/>
                </a:solidFill>
                <a:latin typeface="Orgon Slab ExtraLight"/>
                <a:cs typeface="Orgon Slab ExtraLight"/>
              </a:defRPr>
            </a:lvl4pPr>
            <a:lvl5pPr marL="2057400" indent="-228600">
              <a:buFont typeface="Lucida Grande"/>
              <a:buChar char="&gt;"/>
              <a:defRPr sz="1400" b="0" i="0" baseline="0">
                <a:solidFill>
                  <a:srgbClr val="FAF6EC"/>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5"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FAF6EC"/>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8" name="Picture 7"/>
          <p:cNvPicPr>
            <a:picLocks noChangeAspect="1"/>
          </p:cNvPicPr>
          <p:nvPr userDrawn="1"/>
        </p:nvPicPr>
        <p:blipFill>
          <a:blip r:embed="rId2"/>
          <a:stretch>
            <a:fillRect/>
          </a:stretch>
        </p:blipFill>
        <p:spPr>
          <a:xfrm>
            <a:off x="7644057" y="5522384"/>
            <a:ext cx="1349466" cy="109148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818143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6" name="Text Placeholder 9"/>
          <p:cNvSpPr>
            <a:spLocks noGrp="1"/>
          </p:cNvSpPr>
          <p:nvPr>
            <p:ph type="body" sz="quarter" idx="11" hasCustomPrompt="1"/>
          </p:nvPr>
        </p:nvSpPr>
        <p:spPr>
          <a:xfrm>
            <a:off x="659305" y="1736726"/>
            <a:ext cx="8076956" cy="4015497"/>
          </a:xfrm>
          <a:prstGeom prst="rect">
            <a:avLst/>
          </a:prstGeom>
        </p:spPr>
        <p:txBody>
          <a:bodyPr/>
          <a:lstStyle>
            <a:lvl1pPr marL="342900" indent="-342900">
              <a:buFont typeface="Lucida Grande"/>
              <a:buChar char="&gt;"/>
              <a:defRPr sz="2400" b="0" i="0" baseline="0">
                <a:solidFill>
                  <a:srgbClr val="FAF6EC"/>
                </a:solidFill>
                <a:latin typeface="Orgon Slab Light"/>
                <a:cs typeface="Orgon Slab Light"/>
              </a:defRPr>
            </a:lvl1pPr>
            <a:lvl2pPr>
              <a:defRPr sz="2000" b="0" i="0" baseline="0">
                <a:solidFill>
                  <a:srgbClr val="FAF6EC"/>
                </a:solidFill>
                <a:latin typeface="Orgon Slab Light"/>
                <a:cs typeface="Orgon Slab Light"/>
              </a:defRPr>
            </a:lvl2pPr>
            <a:lvl3pPr marL="1143000" indent="-228600">
              <a:buSzPct val="100000"/>
              <a:buFont typeface="Lucida Grande"/>
              <a:buChar char="&gt;"/>
              <a:defRPr sz="1800" b="0" i="0" baseline="0">
                <a:solidFill>
                  <a:srgbClr val="FAF6EC"/>
                </a:solidFill>
                <a:latin typeface="Orgon Slab Light"/>
                <a:cs typeface="Orgon Slab Light"/>
              </a:defRPr>
            </a:lvl3pPr>
            <a:lvl4pPr>
              <a:defRPr sz="1600" b="0" i="0" baseline="0">
                <a:solidFill>
                  <a:srgbClr val="FAF6EC"/>
                </a:solidFill>
                <a:latin typeface="Orgon Slab Light"/>
                <a:cs typeface="Orgon Slab Light"/>
              </a:defRPr>
            </a:lvl4pPr>
            <a:lvl5pPr marL="2057400" indent="-228600">
              <a:buFont typeface="Lucida Grande"/>
              <a:buChar char="&gt;"/>
              <a:defRPr sz="1400" b="0" i="0" baseline="0">
                <a:solidFill>
                  <a:srgbClr val="FAF6EC"/>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 14)</a:t>
            </a:r>
          </a:p>
        </p:txBody>
      </p:sp>
      <p:pic>
        <p:nvPicPr>
          <p:cNvPr id="9" name="Picture 8"/>
          <p:cNvPicPr>
            <a:picLocks noChangeAspect="1"/>
          </p:cNvPicPr>
          <p:nvPr userDrawn="1"/>
        </p:nvPicPr>
        <p:blipFill>
          <a:blip r:embed="rId2"/>
          <a:stretch>
            <a:fillRect/>
          </a:stretch>
        </p:blipFill>
        <p:spPr>
          <a:xfrm>
            <a:off x="7644057" y="5522384"/>
            <a:ext cx="1349466" cy="109148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1785922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4432300"/>
          </a:xfrm>
          <a:prstGeom prst="rect">
            <a:avLst/>
          </a:prstGeom>
        </p:spPr>
        <p:txBody>
          <a:bodyPr>
            <a:normAutofit/>
          </a:bodyPr>
          <a:lstStyle>
            <a:lvl1pPr marL="0" indent="0">
              <a:buNone/>
              <a:defRPr sz="2400" b="0" i="0" baseline="0">
                <a:solidFill>
                  <a:srgbClr val="FAF6EC"/>
                </a:solidFill>
                <a:latin typeface="Orgon Slab"/>
                <a:cs typeface="Orgon Slab"/>
              </a:defRPr>
            </a:lvl1pPr>
          </a:lstStyle>
          <a:p>
            <a:r>
              <a:rPr lang="en-US" dirty="0"/>
              <a:t>Graphic Here</a:t>
            </a:r>
          </a:p>
        </p:txBody>
      </p:sp>
      <p:sp>
        <p:nvSpPr>
          <p:cNvPr id="1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chemeClr val="bg1">
                    <a:lumMod val="20000"/>
                    <a:lumOff val="80000"/>
                  </a:schemeClr>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pic>
        <p:nvPicPr>
          <p:cNvPr id="8" name="Picture 7"/>
          <p:cNvPicPr>
            <a:picLocks noChangeAspect="1"/>
          </p:cNvPicPr>
          <p:nvPr userDrawn="1"/>
        </p:nvPicPr>
        <p:blipFill>
          <a:blip r:embed="rId2"/>
          <a:stretch>
            <a:fillRect/>
          </a:stretch>
        </p:blipFill>
        <p:spPr>
          <a:xfrm>
            <a:off x="7644057" y="5522384"/>
            <a:ext cx="1349466" cy="1091480"/>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3286547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894009"/>
            <a:ext cx="6972300" cy="2641756"/>
          </a:xfrm>
          <a:prstGeom prst="rect">
            <a:avLst/>
          </a:prstGeom>
        </p:spPr>
        <p:txBody>
          <a:bodyPr>
            <a:normAutofit/>
          </a:bodyPr>
          <a:lstStyle>
            <a:lvl1pPr marL="0" indent="0">
              <a:lnSpc>
                <a:spcPct val="100000"/>
              </a:lnSpc>
              <a:buNone/>
              <a:defRPr sz="5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10" name="Picture 9"/>
          <p:cNvPicPr>
            <a:picLocks noChangeAspect="1"/>
          </p:cNvPicPr>
          <p:nvPr userDrawn="1"/>
        </p:nvPicPr>
        <p:blipFill>
          <a:blip r:embed="rId2"/>
          <a:stretch>
            <a:fillRect/>
          </a:stretch>
        </p:blipFill>
        <p:spPr>
          <a:xfrm>
            <a:off x="7644057" y="5522384"/>
            <a:ext cx="1349466" cy="109148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spTree>
    <p:extLst>
      <p:ext uri="{BB962C8B-B14F-4D97-AF65-F5344CB8AC3E}">
        <p14:creationId xmlns:p14="http://schemas.microsoft.com/office/powerpoint/2010/main" val="44710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4" name="Text Placeholder 9"/>
          <p:cNvSpPr>
            <a:spLocks noGrp="1"/>
          </p:cNvSpPr>
          <p:nvPr>
            <p:ph type="body" sz="quarter" idx="11" hasCustomPrompt="1"/>
          </p:nvPr>
        </p:nvSpPr>
        <p:spPr>
          <a:xfrm>
            <a:off x="659305" y="2320239"/>
            <a:ext cx="8197114" cy="3810087"/>
          </a:xfrm>
          <a:prstGeom prst="rect">
            <a:avLst/>
          </a:prstGeom>
        </p:spPr>
        <p:txBody>
          <a:bodyPr/>
          <a:lstStyle>
            <a:lvl1pPr marL="342900" indent="-342900">
              <a:buFont typeface="Lucida Grande"/>
              <a:buChar char="&gt;"/>
              <a:defRPr sz="2400" b="0" i="0" baseline="0">
                <a:solidFill>
                  <a:srgbClr val="003B49"/>
                </a:solidFill>
                <a:latin typeface="Orgon Slab ExtraLight"/>
                <a:cs typeface="Orgon Slab ExtraLight"/>
              </a:defRPr>
            </a:lvl1pPr>
            <a:lvl2pPr>
              <a:defRPr sz="2000" b="0" i="0" baseline="0">
                <a:solidFill>
                  <a:srgbClr val="003B49"/>
                </a:solidFill>
                <a:latin typeface="Orgon Slab ExtraLight"/>
                <a:cs typeface="Orgon Slab ExtraLight"/>
              </a:defRPr>
            </a:lvl2pPr>
            <a:lvl3pPr marL="1143000" indent="-228600">
              <a:buSzPct val="100000"/>
              <a:buFont typeface="Lucida Grande"/>
              <a:buChar char="&gt;"/>
              <a:defRPr sz="1800" b="0" i="0" baseline="0">
                <a:solidFill>
                  <a:srgbClr val="003B49"/>
                </a:solidFill>
                <a:latin typeface="Orgon Slab ExtraLight"/>
                <a:cs typeface="Orgon Slab ExtraLight"/>
              </a:defRPr>
            </a:lvl3pPr>
            <a:lvl4pPr>
              <a:defRPr sz="1600" b="0" i="0" baseline="0">
                <a:solidFill>
                  <a:srgbClr val="003B49"/>
                </a:solidFill>
                <a:latin typeface="Orgon Slab ExtraLight"/>
                <a:cs typeface="Orgon Slab ExtraLight"/>
              </a:defRPr>
            </a:lvl4pPr>
            <a:lvl5pPr marL="2057400" indent="-228600">
              <a:buFont typeface="Lucida Grande"/>
              <a:buChar char="&gt;"/>
              <a:defRPr sz="1400" b="0" i="0" baseline="0">
                <a:solidFill>
                  <a:srgbClr val="003B49"/>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6"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003B49"/>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2" name="Picture 11"/>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1287295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6" name="Text Placeholder 9"/>
          <p:cNvSpPr>
            <a:spLocks noGrp="1"/>
          </p:cNvSpPr>
          <p:nvPr>
            <p:ph type="body" sz="quarter" idx="11" hasCustomPrompt="1"/>
          </p:nvPr>
        </p:nvSpPr>
        <p:spPr>
          <a:xfrm>
            <a:off x="659305" y="1736726"/>
            <a:ext cx="8196210" cy="4015497"/>
          </a:xfrm>
          <a:prstGeom prst="rect">
            <a:avLst/>
          </a:prstGeom>
        </p:spPr>
        <p:txBody>
          <a:bodyPr/>
          <a:lstStyle>
            <a:lvl1pPr marL="342900" indent="-342900">
              <a:buFont typeface="Lucida Grande"/>
              <a:buChar char="&gt;"/>
              <a:defRPr sz="2400" b="0" i="0" baseline="0">
                <a:solidFill>
                  <a:srgbClr val="003B49"/>
                </a:solidFill>
                <a:latin typeface="Orgon Slab Light"/>
                <a:cs typeface="Orgon Slab Light"/>
              </a:defRPr>
            </a:lvl1pPr>
            <a:lvl2pPr>
              <a:defRPr sz="2000" b="0" i="0" baseline="0">
                <a:solidFill>
                  <a:srgbClr val="003B49"/>
                </a:solidFill>
                <a:latin typeface="Orgon Slab Light"/>
                <a:cs typeface="Orgon Slab Light"/>
              </a:defRPr>
            </a:lvl2pPr>
            <a:lvl3pPr marL="1143000" indent="-228600">
              <a:buSzPct val="100000"/>
              <a:buFont typeface="Lucida Grande"/>
              <a:buChar char="&gt;"/>
              <a:defRPr sz="1800" b="0" i="0" baseline="0">
                <a:solidFill>
                  <a:srgbClr val="003B49"/>
                </a:solidFill>
                <a:latin typeface="Orgon Slab Light"/>
                <a:cs typeface="Orgon Slab Light"/>
              </a:defRPr>
            </a:lvl3pPr>
            <a:lvl4pPr>
              <a:defRPr sz="1600" b="0" i="0" baseline="0">
                <a:solidFill>
                  <a:srgbClr val="003B49"/>
                </a:solidFill>
                <a:latin typeface="Orgon Slab Light"/>
                <a:cs typeface="Orgon Slab Light"/>
              </a:defRPr>
            </a:lvl4pPr>
            <a:lvl5pPr marL="2057400" indent="-228600">
              <a:buFont typeface="Lucida Grande"/>
              <a:buChar char="&gt;"/>
              <a:defRPr sz="1400" b="0" i="0" baseline="0">
                <a:solidFill>
                  <a:srgbClr val="003B49"/>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Light14)</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2" name="Picture 11"/>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22407051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4432300"/>
          </a:xfrm>
          <a:prstGeom prst="rect">
            <a:avLst/>
          </a:prstGeom>
        </p:spPr>
        <p:txBody>
          <a:bodyPr>
            <a:normAutofit/>
          </a:bodyPr>
          <a:lstStyle>
            <a:lvl1pPr marL="0" indent="0">
              <a:buNone/>
              <a:defRPr sz="2400" b="0" i="0" baseline="0">
                <a:solidFill>
                  <a:srgbClr val="003B49"/>
                </a:solidFill>
                <a:latin typeface="Orgon Slab Light"/>
                <a:cs typeface="Orgon Slab Light"/>
              </a:defRPr>
            </a:lvl1pPr>
          </a:lstStyle>
          <a:p>
            <a:r>
              <a:rPr lang="en-US" dirty="0"/>
              <a:t>Graphic Here</a:t>
            </a:r>
          </a:p>
        </p:txBody>
      </p:sp>
      <p:sp>
        <p:nvSpPr>
          <p:cNvPr id="1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1" name="Picture 10"/>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2128147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8" name="Text Placeholder 5"/>
          <p:cNvSpPr>
            <a:spLocks noGrp="1"/>
          </p:cNvSpPr>
          <p:nvPr>
            <p:ph type="body" sz="quarter" idx="10" hasCustomPrompt="1"/>
          </p:nvPr>
        </p:nvSpPr>
        <p:spPr>
          <a:xfrm>
            <a:off x="671757" y="1842046"/>
            <a:ext cx="6972300" cy="2641756"/>
          </a:xfrm>
          <a:prstGeom prst="rect">
            <a:avLst/>
          </a:prstGeom>
          <a:ln>
            <a:noFill/>
          </a:ln>
        </p:spPr>
        <p:txBody>
          <a:bodyPr>
            <a:normAutofit/>
          </a:bodyPr>
          <a:lstStyle>
            <a:lvl1pPr marL="0" indent="0">
              <a:lnSpc>
                <a:spcPct val="100000"/>
              </a:lnSpc>
              <a:buNone/>
              <a:defRPr sz="5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3" name="Picture 2"/>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1422915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8368" y="2320241"/>
            <a:ext cx="8197114" cy="3117863"/>
          </a:xfrm>
          <a:prstGeom prst="rect">
            <a:avLst/>
          </a:prstGeom>
        </p:spPr>
        <p:txBody>
          <a:bodyPr/>
          <a:lstStyle>
            <a:lvl1pPr marL="342900" indent="-342900">
              <a:buFont typeface="Lucida Grande"/>
              <a:buChar char="&gt;"/>
              <a:defRPr sz="2400" b="0" i="0" baseline="0">
                <a:solidFill>
                  <a:srgbClr val="509E2F"/>
                </a:solidFill>
                <a:latin typeface="Orgon Slab ExtraLight"/>
                <a:cs typeface="Orgon Slab ExtraLight"/>
              </a:defRPr>
            </a:lvl1pPr>
            <a:lvl2pPr>
              <a:defRPr sz="2000" b="0" i="0" baseline="0">
                <a:solidFill>
                  <a:srgbClr val="509E2F"/>
                </a:solidFill>
                <a:latin typeface="Orgon Slab ExtraLight"/>
                <a:cs typeface="Orgon Slab ExtraLight"/>
              </a:defRPr>
            </a:lvl2pPr>
            <a:lvl3pPr marL="1143000" indent="-228600">
              <a:buSzPct val="100000"/>
              <a:buFont typeface="Lucida Grande"/>
              <a:buChar char="&gt;"/>
              <a:defRPr sz="1800" b="0" i="0" baseline="0">
                <a:solidFill>
                  <a:srgbClr val="509E2F"/>
                </a:solidFill>
                <a:latin typeface="Orgon Slab ExtraLight"/>
                <a:cs typeface="Orgon Slab ExtraLight"/>
              </a:defRPr>
            </a:lvl3pPr>
            <a:lvl4pPr>
              <a:defRPr sz="1600" b="0" i="0" baseline="0">
                <a:solidFill>
                  <a:srgbClr val="509E2F"/>
                </a:solidFill>
                <a:latin typeface="Orgon Slab ExtraLight"/>
                <a:cs typeface="Orgon Slab ExtraLight"/>
              </a:defRPr>
            </a:lvl4pPr>
            <a:lvl5pPr marL="2057400" indent="-228600">
              <a:buFont typeface="Lucida Grande"/>
              <a:buChar char="&gt;"/>
              <a:defRPr sz="1400" b="0" i="0" baseline="0">
                <a:solidFill>
                  <a:srgbClr val="509E2F"/>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6"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509E2F"/>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8" name="Picture 7"/>
          <p:cNvPicPr>
            <a:picLocks noChangeAspect="1"/>
          </p:cNvPicPr>
          <p:nvPr userDrawn="1"/>
        </p:nvPicPr>
        <p:blipFill>
          <a:blip r:embed="rId2"/>
          <a:stretch>
            <a:fillRect/>
          </a:stretch>
        </p:blipFill>
        <p:spPr>
          <a:xfrm>
            <a:off x="7644384" y="5522977"/>
            <a:ext cx="1347216" cy="1089660"/>
          </a:xfrm>
          <a:prstGeom prst="rect">
            <a:avLst/>
          </a:prstGeom>
        </p:spPr>
      </p:pic>
      <p:pic>
        <p:nvPicPr>
          <p:cNvPr id="10" name="Picture 9" descr="SquGrid_36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65100"/>
            <a:ext cx="9144000" cy="457200"/>
          </a:xfrm>
          <a:prstGeom prst="rect">
            <a:avLst/>
          </a:prstGeom>
        </p:spPr>
      </p:pic>
      <p:sp>
        <p:nvSpPr>
          <p:cNvPr id="7" name="Text Placeholder 5"/>
          <p:cNvSpPr>
            <a:spLocks noGrp="1"/>
          </p:cNvSpPr>
          <p:nvPr>
            <p:ph type="body" sz="quarter" idx="13" hasCustomPrompt="1"/>
          </p:nvPr>
        </p:nvSpPr>
        <p:spPr>
          <a:xfrm>
            <a:off x="824157" y="523910"/>
            <a:ext cx="8184662" cy="991999"/>
          </a:xfrm>
          <a:prstGeom prst="rect">
            <a:avLst/>
          </a:prstGeom>
        </p:spPr>
        <p:txBody>
          <a:bodyPr>
            <a:normAutofit/>
          </a:bodyPr>
          <a:lstStyle>
            <a:lvl1pPr marL="0" indent="0">
              <a:lnSpc>
                <a:spcPct val="90000"/>
              </a:lnSpc>
              <a:buNone/>
              <a:defRPr sz="3000" b="0" i="0" baseline="0">
                <a:solidFill>
                  <a:srgbClr val="509E2F"/>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Tree>
    <p:extLst>
      <p:ext uri="{BB962C8B-B14F-4D97-AF65-F5344CB8AC3E}">
        <p14:creationId xmlns:p14="http://schemas.microsoft.com/office/powerpoint/2010/main" val="30728726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4" name="Text Placeholder 9"/>
          <p:cNvSpPr>
            <a:spLocks noGrp="1"/>
          </p:cNvSpPr>
          <p:nvPr>
            <p:ph type="body" sz="quarter" idx="11" hasCustomPrompt="1"/>
          </p:nvPr>
        </p:nvSpPr>
        <p:spPr>
          <a:xfrm>
            <a:off x="659305" y="2320239"/>
            <a:ext cx="8197114" cy="3810087"/>
          </a:xfrm>
          <a:prstGeom prst="rect">
            <a:avLst/>
          </a:prstGeom>
        </p:spPr>
        <p:txBody>
          <a:bodyPr/>
          <a:lstStyle>
            <a:lvl1pPr marL="342900" indent="-342900">
              <a:buFont typeface="Lucida Grande"/>
              <a:buChar char="&gt;"/>
              <a:defRPr sz="2400" b="0" i="0" baseline="0">
                <a:solidFill>
                  <a:srgbClr val="FAF6EC"/>
                </a:solidFill>
                <a:latin typeface="Orgon Slab ExtraLight"/>
                <a:cs typeface="Orgon Slab ExtraLight"/>
              </a:defRPr>
            </a:lvl1pPr>
            <a:lvl2pPr>
              <a:defRPr sz="2000" b="0" i="0" baseline="0">
                <a:solidFill>
                  <a:srgbClr val="FAF6EC"/>
                </a:solidFill>
                <a:latin typeface="Orgon Slab ExtraLight"/>
                <a:cs typeface="Orgon Slab ExtraLight"/>
              </a:defRPr>
            </a:lvl2pPr>
            <a:lvl3pPr marL="1143000" indent="-228600">
              <a:buSzPct val="100000"/>
              <a:buFont typeface="Lucida Grande"/>
              <a:buChar char="&gt;"/>
              <a:defRPr sz="1800" b="0" i="0" baseline="0">
                <a:solidFill>
                  <a:srgbClr val="FAF6EC"/>
                </a:solidFill>
                <a:latin typeface="Orgon Slab ExtraLight"/>
                <a:cs typeface="Orgon Slab ExtraLight"/>
              </a:defRPr>
            </a:lvl3pPr>
            <a:lvl4pPr>
              <a:defRPr sz="1600" b="0" i="0" baseline="0">
                <a:solidFill>
                  <a:srgbClr val="FAF6EC"/>
                </a:solidFill>
                <a:latin typeface="Orgon Slab ExtraLight"/>
                <a:cs typeface="Orgon Slab ExtraLight"/>
              </a:defRPr>
            </a:lvl4pPr>
            <a:lvl5pPr marL="2057400" indent="-228600">
              <a:buFont typeface="Lucida Grande"/>
              <a:buChar char="&gt;"/>
              <a:defRPr sz="1400" b="0" i="0" baseline="0">
                <a:solidFill>
                  <a:srgbClr val="FAF6EC"/>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5"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FAF6EC"/>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8" name="Picture 7"/>
          <p:cNvPicPr>
            <a:picLocks noChangeAspect="1"/>
          </p:cNvPicPr>
          <p:nvPr userDrawn="1"/>
        </p:nvPicPr>
        <p:blipFill>
          <a:blip r:embed="rId2"/>
          <a:stretch>
            <a:fillRect/>
          </a:stretch>
        </p:blipFill>
        <p:spPr>
          <a:xfrm>
            <a:off x="7644057" y="5522384"/>
            <a:ext cx="1349466" cy="109148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27728021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FAF6EC"/>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6" name="Text Placeholder 9"/>
          <p:cNvSpPr>
            <a:spLocks noGrp="1"/>
          </p:cNvSpPr>
          <p:nvPr>
            <p:ph type="body" sz="quarter" idx="11" hasCustomPrompt="1"/>
          </p:nvPr>
        </p:nvSpPr>
        <p:spPr>
          <a:xfrm>
            <a:off x="659305" y="1736726"/>
            <a:ext cx="8076956" cy="4015497"/>
          </a:xfrm>
          <a:prstGeom prst="rect">
            <a:avLst/>
          </a:prstGeom>
        </p:spPr>
        <p:txBody>
          <a:bodyPr/>
          <a:lstStyle>
            <a:lvl1pPr marL="342900" indent="-342900">
              <a:buFont typeface="Lucida Grande"/>
              <a:buChar char="&gt;"/>
              <a:defRPr sz="2400" b="0" i="0" baseline="0">
                <a:solidFill>
                  <a:srgbClr val="FAF6EC"/>
                </a:solidFill>
                <a:latin typeface="Orgon Slab Light"/>
                <a:cs typeface="Orgon Slab Light"/>
              </a:defRPr>
            </a:lvl1pPr>
            <a:lvl2pPr>
              <a:defRPr sz="2000" b="0" i="0" baseline="0">
                <a:solidFill>
                  <a:srgbClr val="FAF6EC"/>
                </a:solidFill>
                <a:latin typeface="Orgon Slab Light"/>
                <a:cs typeface="Orgon Slab Light"/>
              </a:defRPr>
            </a:lvl2pPr>
            <a:lvl3pPr marL="1143000" indent="-228600">
              <a:buSzPct val="100000"/>
              <a:buFont typeface="Lucida Grande"/>
              <a:buChar char="&gt;"/>
              <a:defRPr sz="1800" b="0" i="0" baseline="0">
                <a:solidFill>
                  <a:srgbClr val="FAF6EC"/>
                </a:solidFill>
                <a:latin typeface="Orgon Slab Light"/>
                <a:cs typeface="Orgon Slab Light"/>
              </a:defRPr>
            </a:lvl3pPr>
            <a:lvl4pPr>
              <a:defRPr sz="1600" b="0" i="0" baseline="0">
                <a:solidFill>
                  <a:srgbClr val="FAF6EC"/>
                </a:solidFill>
                <a:latin typeface="Orgon Slab Light"/>
                <a:cs typeface="Orgon Slab Light"/>
              </a:defRPr>
            </a:lvl4pPr>
            <a:lvl5pPr marL="2057400" indent="-228600">
              <a:buFont typeface="Lucida Grande"/>
              <a:buChar char="&gt;"/>
              <a:defRPr sz="1400" b="0" i="0" baseline="0">
                <a:solidFill>
                  <a:srgbClr val="FAF6EC"/>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 14)</a:t>
            </a:r>
          </a:p>
        </p:txBody>
      </p:sp>
      <p:pic>
        <p:nvPicPr>
          <p:cNvPr id="9" name="Picture 8"/>
          <p:cNvPicPr>
            <a:picLocks noChangeAspect="1"/>
          </p:cNvPicPr>
          <p:nvPr userDrawn="1"/>
        </p:nvPicPr>
        <p:blipFill>
          <a:blip r:embed="rId2"/>
          <a:stretch>
            <a:fillRect/>
          </a:stretch>
        </p:blipFill>
        <p:spPr>
          <a:xfrm>
            <a:off x="7644057" y="5522384"/>
            <a:ext cx="1349466" cy="109148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1145427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4432300"/>
          </a:xfrm>
          <a:prstGeom prst="rect">
            <a:avLst/>
          </a:prstGeom>
        </p:spPr>
        <p:txBody>
          <a:bodyPr>
            <a:normAutofit/>
          </a:bodyPr>
          <a:lstStyle>
            <a:lvl1pPr marL="0" indent="0">
              <a:buNone/>
              <a:defRPr sz="2400" b="0" i="0" baseline="0">
                <a:solidFill>
                  <a:srgbClr val="FAF6EC"/>
                </a:solidFill>
                <a:latin typeface="Orgon Slab"/>
                <a:cs typeface="Orgon Slab"/>
              </a:defRPr>
            </a:lvl1pPr>
          </a:lstStyle>
          <a:p>
            <a:r>
              <a:rPr lang="en-US" dirty="0"/>
              <a:t>Graphic Here</a:t>
            </a:r>
          </a:p>
        </p:txBody>
      </p:sp>
      <p:sp>
        <p:nvSpPr>
          <p:cNvPr id="1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chemeClr val="bg1">
                    <a:lumMod val="20000"/>
                    <a:lumOff val="80000"/>
                  </a:schemeClr>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pic>
        <p:nvPicPr>
          <p:cNvPr id="8" name="Picture 7"/>
          <p:cNvPicPr>
            <a:picLocks noChangeAspect="1"/>
          </p:cNvPicPr>
          <p:nvPr userDrawn="1"/>
        </p:nvPicPr>
        <p:blipFill>
          <a:blip r:embed="rId2"/>
          <a:stretch>
            <a:fillRect/>
          </a:stretch>
        </p:blipFill>
        <p:spPr>
          <a:xfrm>
            <a:off x="7644057" y="5522384"/>
            <a:ext cx="1349466" cy="1091480"/>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189984"/>
            <a:ext cx="9342553" cy="467127"/>
          </a:xfrm>
          <a:prstGeom prst="rect">
            <a:avLst/>
          </a:prstGeom>
        </p:spPr>
      </p:pic>
    </p:spTree>
    <p:extLst>
      <p:ext uri="{BB962C8B-B14F-4D97-AF65-F5344CB8AC3E}">
        <p14:creationId xmlns:p14="http://schemas.microsoft.com/office/powerpoint/2010/main" val="364252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7"/>
            <a:ext cx="8196210" cy="3701376"/>
          </a:xfrm>
          <a:prstGeom prst="rect">
            <a:avLst/>
          </a:prstGeom>
        </p:spPr>
        <p:txBody>
          <a:bodyPr/>
          <a:lstStyle>
            <a:lvl1pPr marL="342900" indent="-342900">
              <a:buFont typeface="Lucida Grande"/>
              <a:buChar char="&gt;"/>
              <a:defRPr sz="2400" b="0" i="0" baseline="0">
                <a:solidFill>
                  <a:srgbClr val="509E2F"/>
                </a:solidFill>
                <a:latin typeface="Orgon Slab Light"/>
                <a:cs typeface="Orgon Slab Light"/>
              </a:defRPr>
            </a:lvl1pPr>
            <a:lvl2pPr>
              <a:defRPr sz="2000" b="0" i="0" baseline="0">
                <a:solidFill>
                  <a:srgbClr val="509E2F"/>
                </a:solidFill>
                <a:latin typeface="Orgon Slab Light"/>
                <a:cs typeface="Orgon Slab Light"/>
              </a:defRPr>
            </a:lvl2pPr>
            <a:lvl3pPr marL="1143000" indent="-228600">
              <a:buSzPct val="100000"/>
              <a:buFont typeface="Lucida Grande"/>
              <a:buChar char="&gt;"/>
              <a:defRPr sz="1800" b="0" i="0" baseline="0">
                <a:solidFill>
                  <a:srgbClr val="509E2F"/>
                </a:solidFill>
                <a:latin typeface="Orgon Slab Light"/>
                <a:cs typeface="Orgon Slab Light"/>
              </a:defRPr>
            </a:lvl3pPr>
            <a:lvl4pPr>
              <a:defRPr sz="1600" b="0" i="0" baseline="0">
                <a:solidFill>
                  <a:srgbClr val="509E2F"/>
                </a:solidFill>
                <a:latin typeface="Orgon Slab Light"/>
                <a:cs typeface="Orgon Slab Light"/>
              </a:defRPr>
            </a:lvl4pPr>
            <a:lvl5pPr marL="2057400" indent="-228600">
              <a:buFont typeface="Lucida Grande"/>
              <a:buChar char="&gt;"/>
              <a:defRPr sz="1400" b="0" i="0" baseline="0">
                <a:solidFill>
                  <a:srgbClr val="509E2F"/>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 14)</a:t>
            </a:r>
          </a:p>
        </p:txBody>
      </p:sp>
      <p:pic>
        <p:nvPicPr>
          <p:cNvPr id="9" name="Picture 8" descr="SquGrid_36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5100"/>
            <a:ext cx="9144000" cy="457200"/>
          </a:xfrm>
          <a:prstGeom prst="rect">
            <a:avLst/>
          </a:prstGeom>
        </p:spPr>
      </p:pic>
      <p:pic>
        <p:nvPicPr>
          <p:cNvPr id="11" name="Picture 10"/>
          <p:cNvPicPr>
            <a:picLocks noChangeAspect="1"/>
          </p:cNvPicPr>
          <p:nvPr userDrawn="1"/>
        </p:nvPicPr>
        <p:blipFill>
          <a:blip r:embed="rId3"/>
          <a:stretch>
            <a:fillRect/>
          </a:stretch>
        </p:blipFill>
        <p:spPr>
          <a:xfrm>
            <a:off x="7644384" y="5522977"/>
            <a:ext cx="1347216" cy="1089660"/>
          </a:xfrm>
          <a:prstGeom prst="rect">
            <a:avLst/>
          </a:prstGeom>
        </p:spPr>
      </p:pic>
      <p:sp>
        <p:nvSpPr>
          <p:cNvPr id="7" name="Text Placeholder 5"/>
          <p:cNvSpPr>
            <a:spLocks noGrp="1"/>
          </p:cNvSpPr>
          <p:nvPr>
            <p:ph type="body" sz="quarter" idx="12" hasCustomPrompt="1"/>
          </p:nvPr>
        </p:nvSpPr>
        <p:spPr>
          <a:xfrm>
            <a:off x="824157" y="523910"/>
            <a:ext cx="8184662" cy="991999"/>
          </a:xfrm>
          <a:prstGeom prst="rect">
            <a:avLst/>
          </a:prstGeom>
        </p:spPr>
        <p:txBody>
          <a:bodyPr>
            <a:normAutofit/>
          </a:bodyPr>
          <a:lstStyle>
            <a:lvl1pPr marL="0" indent="0">
              <a:lnSpc>
                <a:spcPct val="90000"/>
              </a:lnSpc>
              <a:buNone/>
              <a:defRPr sz="3000" b="0" i="0" baseline="0">
                <a:solidFill>
                  <a:srgbClr val="509E2F"/>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Tree>
    <p:extLst>
      <p:ext uri="{BB962C8B-B14F-4D97-AF65-F5344CB8AC3E}">
        <p14:creationId xmlns:p14="http://schemas.microsoft.com/office/powerpoint/2010/main" val="145022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5" y="1736726"/>
            <a:ext cx="8021637" cy="3656655"/>
          </a:xfrm>
          <a:prstGeom prst="rect">
            <a:avLst/>
          </a:prstGeom>
        </p:spPr>
        <p:txBody>
          <a:bodyPr>
            <a:normAutofit/>
          </a:bodyPr>
          <a:lstStyle>
            <a:lvl1pPr marL="0" indent="0">
              <a:buNone/>
              <a:defRPr sz="2400" b="0" i="0" baseline="0">
                <a:solidFill>
                  <a:srgbClr val="509E2F"/>
                </a:solidFill>
                <a:latin typeface="Orgon Slab Light"/>
                <a:cs typeface="Orgon Slab Light"/>
              </a:defRPr>
            </a:lvl1pPr>
          </a:lstStyle>
          <a:p>
            <a:r>
              <a:rPr lang="en-US" dirty="0"/>
              <a:t>Graphic Here</a:t>
            </a:r>
          </a:p>
        </p:txBody>
      </p:sp>
      <p:pic>
        <p:nvPicPr>
          <p:cNvPr id="8" name="Picture 7" descr="SquGrid_36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5100"/>
            <a:ext cx="9144000" cy="457200"/>
          </a:xfrm>
          <a:prstGeom prst="rect">
            <a:avLst/>
          </a:prstGeom>
        </p:spPr>
      </p:pic>
      <p:pic>
        <p:nvPicPr>
          <p:cNvPr id="9" name="Picture 8"/>
          <p:cNvPicPr>
            <a:picLocks noChangeAspect="1"/>
          </p:cNvPicPr>
          <p:nvPr userDrawn="1"/>
        </p:nvPicPr>
        <p:blipFill>
          <a:blip r:embed="rId3"/>
          <a:stretch>
            <a:fillRect/>
          </a:stretch>
        </p:blipFill>
        <p:spPr>
          <a:xfrm>
            <a:off x="7644384" y="5522977"/>
            <a:ext cx="1347216" cy="1089660"/>
          </a:xfrm>
          <a:prstGeom prst="rect">
            <a:avLst/>
          </a:prstGeom>
        </p:spPr>
      </p:pic>
      <p:sp>
        <p:nvSpPr>
          <p:cNvPr id="6" name="Text Placeholder 5"/>
          <p:cNvSpPr>
            <a:spLocks noGrp="1"/>
          </p:cNvSpPr>
          <p:nvPr>
            <p:ph type="body" sz="quarter" idx="13" hasCustomPrompt="1"/>
          </p:nvPr>
        </p:nvSpPr>
        <p:spPr>
          <a:xfrm>
            <a:off x="824157" y="523910"/>
            <a:ext cx="8184662" cy="991999"/>
          </a:xfrm>
          <a:prstGeom prst="rect">
            <a:avLst/>
          </a:prstGeom>
        </p:spPr>
        <p:txBody>
          <a:bodyPr>
            <a:normAutofit/>
          </a:bodyPr>
          <a:lstStyle>
            <a:lvl1pPr marL="0" indent="0">
              <a:lnSpc>
                <a:spcPct val="90000"/>
              </a:lnSpc>
              <a:buNone/>
              <a:defRPr sz="3000" b="0" i="0" baseline="0">
                <a:solidFill>
                  <a:srgbClr val="509E2F"/>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Tree>
    <p:extLst>
      <p:ext uri="{BB962C8B-B14F-4D97-AF65-F5344CB8AC3E}">
        <p14:creationId xmlns:p14="http://schemas.microsoft.com/office/powerpoint/2010/main" val="2489552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F9336551-62A3-4E21-A1BD-D515CB8F90D3}" type="datetimeFigureOut">
              <a:rPr lang="en-US"/>
              <a:pPr>
                <a:defRPr/>
              </a:pPr>
              <a:t>4/16/2021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4CC2F81-4675-48B2-B721-4DBCD2D59385}" type="slidenum">
              <a:rPr lang="en-US"/>
              <a:pPr>
                <a:defRPr/>
              </a:pPr>
              <a:t>‹#›</a:t>
            </a:fld>
            <a:endParaRPr lang="en-US" dirty="0"/>
          </a:p>
        </p:txBody>
      </p:sp>
    </p:spTree>
    <p:extLst>
      <p:ext uri="{BB962C8B-B14F-4D97-AF65-F5344CB8AC3E}">
        <p14:creationId xmlns:p14="http://schemas.microsoft.com/office/powerpoint/2010/main" val="1256150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9B8A439C-99F5-4CAF-AA34-ABA5412264DA}" type="datetimeFigureOut">
              <a:rPr lang="en-US">
                <a:solidFill>
                  <a:prstClr val="black">
                    <a:tint val="75000"/>
                  </a:prstClr>
                </a:solidFill>
              </a:rPr>
              <a:pPr>
                <a:defRPr/>
              </a:pPr>
              <a:t>4/16/2021</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2BFE490-EA7B-4179-9B66-9E4FA3A5623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24566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894009"/>
            <a:ext cx="6972300" cy="2641756"/>
          </a:xfrm>
          <a:prstGeom prst="rect">
            <a:avLst/>
          </a:prstGeom>
        </p:spPr>
        <p:txBody>
          <a:bodyPr>
            <a:normAutofit/>
          </a:bodyPr>
          <a:lstStyle>
            <a:lvl1pPr marL="0" indent="0">
              <a:lnSpc>
                <a:spcPct val="100000"/>
              </a:lnSpc>
              <a:buNone/>
              <a:defRPr sz="5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ORGON SLAB MEDIUM, 50 PT. </a:t>
            </a:r>
          </a:p>
        </p:txBody>
      </p:sp>
      <p:pic>
        <p:nvPicPr>
          <p:cNvPr id="10" name="Picture 9"/>
          <p:cNvPicPr>
            <a:picLocks noChangeAspect="1"/>
          </p:cNvPicPr>
          <p:nvPr userDrawn="1"/>
        </p:nvPicPr>
        <p:blipFill>
          <a:blip r:embed="rId2"/>
          <a:stretch>
            <a:fillRect/>
          </a:stretch>
        </p:blipFill>
        <p:spPr>
          <a:xfrm>
            <a:off x="7644057" y="5522384"/>
            <a:ext cx="1349466" cy="1091480"/>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spTree>
    <p:extLst>
      <p:ext uri="{BB962C8B-B14F-4D97-AF65-F5344CB8AC3E}">
        <p14:creationId xmlns:p14="http://schemas.microsoft.com/office/powerpoint/2010/main" val="3029503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4" name="Text Placeholder 9"/>
          <p:cNvSpPr>
            <a:spLocks noGrp="1"/>
          </p:cNvSpPr>
          <p:nvPr>
            <p:ph type="body" sz="quarter" idx="11" hasCustomPrompt="1"/>
          </p:nvPr>
        </p:nvSpPr>
        <p:spPr>
          <a:xfrm>
            <a:off x="659305" y="2320239"/>
            <a:ext cx="8197114" cy="3810087"/>
          </a:xfrm>
          <a:prstGeom prst="rect">
            <a:avLst/>
          </a:prstGeom>
        </p:spPr>
        <p:txBody>
          <a:bodyPr/>
          <a:lstStyle>
            <a:lvl1pPr marL="342900" indent="-342900">
              <a:buFont typeface="Lucida Grande"/>
              <a:buChar char="&gt;"/>
              <a:defRPr sz="2400" b="0" i="0" baseline="0">
                <a:solidFill>
                  <a:srgbClr val="003B49"/>
                </a:solidFill>
                <a:latin typeface="Orgon Slab ExtraLight"/>
                <a:cs typeface="Orgon Slab ExtraLight"/>
              </a:defRPr>
            </a:lvl1pPr>
            <a:lvl2pPr>
              <a:defRPr sz="2000" b="0" i="0" baseline="0">
                <a:solidFill>
                  <a:srgbClr val="003B49"/>
                </a:solidFill>
                <a:latin typeface="Orgon Slab ExtraLight"/>
                <a:cs typeface="Orgon Slab ExtraLight"/>
              </a:defRPr>
            </a:lvl2pPr>
            <a:lvl3pPr marL="1143000" indent="-228600">
              <a:buSzPct val="100000"/>
              <a:buFont typeface="Lucida Grande"/>
              <a:buChar char="&gt;"/>
              <a:defRPr sz="1800" b="0" i="0" baseline="0">
                <a:solidFill>
                  <a:srgbClr val="003B49"/>
                </a:solidFill>
                <a:latin typeface="Orgon Slab ExtraLight"/>
                <a:cs typeface="Orgon Slab ExtraLight"/>
              </a:defRPr>
            </a:lvl3pPr>
            <a:lvl4pPr>
              <a:defRPr sz="1600" b="0" i="0" baseline="0">
                <a:solidFill>
                  <a:srgbClr val="003B49"/>
                </a:solidFill>
                <a:latin typeface="Orgon Slab ExtraLight"/>
                <a:cs typeface="Orgon Slab ExtraLight"/>
              </a:defRPr>
            </a:lvl4pPr>
            <a:lvl5pPr marL="2057400" indent="-228600">
              <a:buFont typeface="Lucida Grande"/>
              <a:buChar char="&gt;"/>
              <a:defRPr sz="1400" b="0" i="0" baseline="0">
                <a:solidFill>
                  <a:srgbClr val="003B49"/>
                </a:solidFill>
                <a:latin typeface="Orgon Slab ExtraLight"/>
                <a:cs typeface="Orgon Slab ExtraLight"/>
              </a:defRPr>
            </a:lvl5pPr>
          </a:lstStyle>
          <a:p>
            <a:pPr lvl="0"/>
            <a:r>
              <a:rPr lang="en-US" dirty="0"/>
              <a:t>Content here (</a:t>
            </a:r>
            <a:r>
              <a:rPr lang="en-US" dirty="0" err="1"/>
              <a:t>Orgon</a:t>
            </a:r>
            <a:r>
              <a:rPr lang="en-US" dirty="0"/>
              <a:t> Slab </a:t>
            </a:r>
            <a:r>
              <a:rPr lang="en-US" dirty="0" err="1"/>
              <a:t>ExtraLight</a:t>
            </a:r>
            <a:r>
              <a:rPr lang="en-US" dirty="0"/>
              <a:t>, 24 pt.)</a:t>
            </a:r>
          </a:p>
          <a:p>
            <a:pPr lvl="1"/>
            <a:r>
              <a:rPr lang="en-US" dirty="0"/>
              <a:t>Second level (</a:t>
            </a:r>
            <a:r>
              <a:rPr lang="en-US" dirty="0" err="1"/>
              <a:t>Orgon</a:t>
            </a:r>
            <a:r>
              <a:rPr lang="en-US" dirty="0"/>
              <a:t> Slab </a:t>
            </a:r>
            <a:r>
              <a:rPr lang="en-US" dirty="0" err="1"/>
              <a:t>ExtraLight</a:t>
            </a:r>
            <a:r>
              <a:rPr lang="en-US" dirty="0"/>
              <a:t>, 20)</a:t>
            </a:r>
          </a:p>
          <a:p>
            <a:pPr lvl="2"/>
            <a:r>
              <a:rPr lang="en-US" dirty="0"/>
              <a:t>Third level (</a:t>
            </a:r>
            <a:r>
              <a:rPr lang="en-US" dirty="0" err="1"/>
              <a:t>Orgon</a:t>
            </a:r>
            <a:r>
              <a:rPr lang="en-US" dirty="0"/>
              <a:t> Slab </a:t>
            </a:r>
            <a:r>
              <a:rPr lang="en-US" dirty="0" err="1"/>
              <a:t>ExtraLight</a:t>
            </a:r>
            <a:r>
              <a:rPr lang="en-US" dirty="0"/>
              <a:t>, 18)</a:t>
            </a:r>
          </a:p>
          <a:p>
            <a:pPr lvl="3"/>
            <a:r>
              <a:rPr lang="en-US" dirty="0"/>
              <a:t>Fourth level (</a:t>
            </a:r>
            <a:r>
              <a:rPr lang="en-US" dirty="0" err="1"/>
              <a:t>Orgon</a:t>
            </a:r>
            <a:r>
              <a:rPr lang="en-US" dirty="0"/>
              <a:t> Slab </a:t>
            </a:r>
            <a:r>
              <a:rPr lang="en-US" dirty="0" err="1"/>
              <a:t>ExtraLight</a:t>
            </a:r>
            <a:r>
              <a:rPr lang="en-US" dirty="0"/>
              <a:t>, 16)</a:t>
            </a:r>
          </a:p>
          <a:p>
            <a:pPr lvl="4"/>
            <a:r>
              <a:rPr lang="en-US" dirty="0"/>
              <a:t>Fifth level (</a:t>
            </a:r>
            <a:r>
              <a:rPr lang="en-US" dirty="0" err="1"/>
              <a:t>Orgon</a:t>
            </a:r>
            <a:r>
              <a:rPr lang="en-US" dirty="0"/>
              <a:t> Slab </a:t>
            </a:r>
            <a:r>
              <a:rPr lang="en-US" dirty="0" err="1"/>
              <a:t>ExtraLight</a:t>
            </a:r>
            <a:r>
              <a:rPr lang="en-US" dirty="0"/>
              <a:t>, 14)</a:t>
            </a:r>
          </a:p>
        </p:txBody>
      </p:sp>
      <p:sp>
        <p:nvSpPr>
          <p:cNvPr id="6" name="Text Placeholder 5"/>
          <p:cNvSpPr>
            <a:spLocks noGrp="1"/>
          </p:cNvSpPr>
          <p:nvPr>
            <p:ph type="body" sz="quarter" idx="12" hasCustomPrompt="1"/>
          </p:nvPr>
        </p:nvSpPr>
        <p:spPr>
          <a:xfrm>
            <a:off x="671757" y="1730668"/>
            <a:ext cx="8184662" cy="411171"/>
          </a:xfrm>
          <a:prstGeom prst="rect">
            <a:avLst/>
          </a:prstGeom>
        </p:spPr>
        <p:txBody>
          <a:bodyPr>
            <a:noAutofit/>
          </a:bodyPr>
          <a:lstStyle>
            <a:lvl1pPr marL="0" indent="0">
              <a:lnSpc>
                <a:spcPct val="90000"/>
              </a:lnSpc>
              <a:buNone/>
              <a:defRPr sz="2400" b="0" i="0" baseline="0">
                <a:solidFill>
                  <a:srgbClr val="003B49"/>
                </a:solidFill>
                <a:latin typeface="Orgon Slab Light"/>
                <a:cs typeface="Orgon Slab Light"/>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(ORGON SLAB LIGHT, 24 PT.)</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2" name="Picture 11"/>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558263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9"/>
          </a:xfrm>
          <a:prstGeom prst="rect">
            <a:avLst/>
          </a:prstGeom>
        </p:spPr>
        <p:txBody>
          <a:bodyPr>
            <a:normAutofit/>
          </a:bodyPr>
          <a:lstStyle>
            <a:lvl1pPr marL="0" indent="0">
              <a:lnSpc>
                <a:spcPct val="90000"/>
              </a:lnSpc>
              <a:buNone/>
              <a:defRPr sz="3000" b="0" i="0" baseline="0">
                <a:solidFill>
                  <a:srgbClr val="003B49"/>
                </a:solidFill>
                <a:latin typeface="Orgon Slab Medium"/>
                <a:cs typeface="Orgon Slab Medium"/>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(ORGON SLAB MEDIUM, 30 PT.)</a:t>
            </a:r>
          </a:p>
        </p:txBody>
      </p:sp>
      <p:sp>
        <p:nvSpPr>
          <p:cNvPr id="6" name="Text Placeholder 9"/>
          <p:cNvSpPr>
            <a:spLocks noGrp="1"/>
          </p:cNvSpPr>
          <p:nvPr>
            <p:ph type="body" sz="quarter" idx="11" hasCustomPrompt="1"/>
          </p:nvPr>
        </p:nvSpPr>
        <p:spPr>
          <a:xfrm>
            <a:off x="659305" y="1736726"/>
            <a:ext cx="8196210" cy="4015497"/>
          </a:xfrm>
          <a:prstGeom prst="rect">
            <a:avLst/>
          </a:prstGeom>
        </p:spPr>
        <p:txBody>
          <a:bodyPr/>
          <a:lstStyle>
            <a:lvl1pPr marL="342900" indent="-342900">
              <a:buFont typeface="Lucida Grande"/>
              <a:buChar char="&gt;"/>
              <a:defRPr sz="2400" b="0" i="0" baseline="0">
                <a:solidFill>
                  <a:srgbClr val="003B49"/>
                </a:solidFill>
                <a:latin typeface="Orgon Slab Light"/>
                <a:cs typeface="Orgon Slab Light"/>
              </a:defRPr>
            </a:lvl1pPr>
            <a:lvl2pPr>
              <a:defRPr sz="2000" b="0" i="0" baseline="0">
                <a:solidFill>
                  <a:srgbClr val="003B49"/>
                </a:solidFill>
                <a:latin typeface="Orgon Slab Light"/>
                <a:cs typeface="Orgon Slab Light"/>
              </a:defRPr>
            </a:lvl2pPr>
            <a:lvl3pPr marL="1143000" indent="-228600">
              <a:buSzPct val="100000"/>
              <a:buFont typeface="Lucida Grande"/>
              <a:buChar char="&gt;"/>
              <a:defRPr sz="1800" b="0" i="0" baseline="0">
                <a:solidFill>
                  <a:srgbClr val="003B49"/>
                </a:solidFill>
                <a:latin typeface="Orgon Slab Light"/>
                <a:cs typeface="Orgon Slab Light"/>
              </a:defRPr>
            </a:lvl3pPr>
            <a:lvl4pPr>
              <a:defRPr sz="1600" b="0" i="0" baseline="0">
                <a:solidFill>
                  <a:srgbClr val="003B49"/>
                </a:solidFill>
                <a:latin typeface="Orgon Slab Light"/>
                <a:cs typeface="Orgon Slab Light"/>
              </a:defRPr>
            </a:lvl4pPr>
            <a:lvl5pPr marL="2057400" indent="-228600">
              <a:buFont typeface="Lucida Grande"/>
              <a:buChar char="&gt;"/>
              <a:defRPr sz="1400" b="0" i="0" baseline="0">
                <a:solidFill>
                  <a:srgbClr val="003B49"/>
                </a:solidFill>
                <a:latin typeface="Orgon Slab Light"/>
                <a:cs typeface="Orgon Slab Light"/>
              </a:defRPr>
            </a:lvl5pPr>
          </a:lstStyle>
          <a:p>
            <a:pPr lvl="0"/>
            <a:r>
              <a:rPr lang="en-US" dirty="0"/>
              <a:t>Bulleted content here (</a:t>
            </a:r>
            <a:r>
              <a:rPr lang="en-US" dirty="0" err="1"/>
              <a:t>Orgon</a:t>
            </a:r>
            <a:r>
              <a:rPr lang="en-US" dirty="0"/>
              <a:t> Slab Light, 24 pt.)</a:t>
            </a:r>
          </a:p>
          <a:p>
            <a:pPr lvl="1"/>
            <a:r>
              <a:rPr lang="en-US" dirty="0"/>
              <a:t>Second level (</a:t>
            </a:r>
            <a:r>
              <a:rPr lang="en-US" dirty="0" err="1"/>
              <a:t>Orgon</a:t>
            </a:r>
            <a:r>
              <a:rPr lang="en-US" dirty="0"/>
              <a:t> Slab Light, 20)</a:t>
            </a:r>
          </a:p>
          <a:p>
            <a:pPr lvl="2"/>
            <a:r>
              <a:rPr lang="en-US" dirty="0"/>
              <a:t>Third level (</a:t>
            </a:r>
            <a:r>
              <a:rPr lang="en-US" dirty="0" err="1"/>
              <a:t>Orgon</a:t>
            </a:r>
            <a:r>
              <a:rPr lang="en-US" dirty="0"/>
              <a:t> Slab Light, 18)</a:t>
            </a:r>
          </a:p>
          <a:p>
            <a:pPr lvl="3"/>
            <a:r>
              <a:rPr lang="en-US" dirty="0"/>
              <a:t>Fourth level (</a:t>
            </a:r>
            <a:r>
              <a:rPr lang="en-US" dirty="0" err="1"/>
              <a:t>Orgon</a:t>
            </a:r>
            <a:r>
              <a:rPr lang="en-US" dirty="0"/>
              <a:t> Slab Light, 16)</a:t>
            </a:r>
          </a:p>
          <a:p>
            <a:pPr lvl="4"/>
            <a:r>
              <a:rPr lang="en-US" dirty="0"/>
              <a:t>Fifth level (</a:t>
            </a:r>
            <a:r>
              <a:rPr lang="en-US" dirty="0" err="1"/>
              <a:t>Orgon</a:t>
            </a:r>
            <a:r>
              <a:rPr lang="en-US" dirty="0"/>
              <a:t> Slab Light14)</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53" y="-202684"/>
            <a:ext cx="9342553" cy="467127"/>
          </a:xfrm>
          <a:prstGeom prst="rect">
            <a:avLst/>
          </a:prstGeom>
        </p:spPr>
      </p:pic>
      <p:pic>
        <p:nvPicPr>
          <p:cNvPr id="12" name="Picture 11"/>
          <p:cNvPicPr>
            <a:picLocks noChangeAspect="1"/>
          </p:cNvPicPr>
          <p:nvPr userDrawn="1"/>
        </p:nvPicPr>
        <p:blipFill>
          <a:blip r:embed="rId3"/>
          <a:stretch>
            <a:fillRect/>
          </a:stretch>
        </p:blipFill>
        <p:spPr>
          <a:xfrm>
            <a:off x="7644057" y="5522384"/>
            <a:ext cx="1349466" cy="1091480"/>
          </a:xfrm>
          <a:prstGeom prst="rect">
            <a:avLst/>
          </a:prstGeom>
        </p:spPr>
      </p:pic>
    </p:spTree>
    <p:extLst>
      <p:ext uri="{BB962C8B-B14F-4D97-AF65-F5344CB8AC3E}">
        <p14:creationId xmlns:p14="http://schemas.microsoft.com/office/powerpoint/2010/main" val="8069585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 id="2147483681" r:id="rId5"/>
    <p:sldLayoutId id="2147483682"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B2B4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176121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54" r:id="rId5"/>
    <p:sldLayoutId id="2147483655" r:id="rId6"/>
    <p:sldLayoutId id="2147483656" r:id="rId7"/>
    <p:sldLayoutId id="2147483657"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509E2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11661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umsystem.zoom.us/j/99434052164?pwd=cFM4elZzT3R1ZE4yWTIyOVVOTmpVUT09"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umsystem.zoom.us/j/99189327523?pwd=aUN3YnpvZ1BtUHlPRnpLK1Y2UnNodz09&amp;fbclid=IwAR26DOZ5TOcVm9PCFnWm2b_1n2e5kTMasR2nS4X4g6BE3NVjFNvwpP_CVJA" TargetMode="External"/><Relationship Id="rId2" Type="http://schemas.openxmlformats.org/officeDocument/2006/relationships/hyperlink" Target="https://umsystem.zoom.us/j/95538552190?pwd=elJzNjAyb0c1dGR4K1dEOTd6Z3hqdz09" TargetMode="External"/><Relationship Id="rId1" Type="http://schemas.openxmlformats.org/officeDocument/2006/relationships/slideLayout" Target="../slideLayouts/slideLayout3.xml"/><Relationship Id="rId4" Type="http://schemas.openxmlformats.org/officeDocument/2006/relationships/hyperlink" Target="https://umsystem.zoom.us/j/94461280012?pwd=YlRxMW1pYUd0Y1NUaVVpaVJjaC9kQT09"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grad.mst.edu/events/"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counseling.mst.edu/media/studentsupport/counseling/documents/Miners%20For%20Recovery%20Brochure.pdf#200821111605" TargetMode="External"/><Relationship Id="rId2" Type="http://schemas.openxmlformats.org/officeDocument/2006/relationships/hyperlink" Target="mailto:counsel@mst.edu" TargetMode="Externa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hyperlink" Target="https://grad.mst.edu/media/administrative/grad/documents/deadlinedates/2021/Spring%202021%20Deadlines_rev.pdf#210210111228"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mailto:lphr29@mst.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umsystem.zoom.us/j/94649132172?pwd=RVdtNmVkdWRkM2ZlZUU3aC9KVlpBdz09"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75571" y="1499191"/>
            <a:ext cx="8374258" cy="5486519"/>
          </a:xfrm>
        </p:spPr>
        <p:txBody>
          <a:bodyPr>
            <a:normAutofit/>
          </a:bodyPr>
          <a:lstStyle/>
          <a:p>
            <a:endParaRPr lang="en-US" dirty="0"/>
          </a:p>
          <a:p>
            <a:r>
              <a:rPr lang="en-US" dirty="0"/>
              <a:t>Graduate Catalog Updates</a:t>
            </a:r>
          </a:p>
          <a:p>
            <a:r>
              <a:rPr lang="en-US" dirty="0"/>
              <a:t>Grad Track Pathways Update</a:t>
            </a:r>
          </a:p>
          <a:p>
            <a:r>
              <a:rPr lang="en-US" dirty="0"/>
              <a:t>How to Track Prospective Students and Their Intent to Enroll (Discussion)</a:t>
            </a:r>
          </a:p>
          <a:p>
            <a:r>
              <a:rPr lang="en-US" dirty="0"/>
              <a:t>Form 1 Due Date</a:t>
            </a:r>
          </a:p>
          <a:p>
            <a:r>
              <a:rPr lang="en-US" dirty="0"/>
              <a:t>Technical Editing Stats</a:t>
            </a:r>
          </a:p>
          <a:p>
            <a:r>
              <a:rPr lang="en-US" dirty="0"/>
              <a:t>Thesis/Dissertation Format Checking Numbers</a:t>
            </a:r>
          </a:p>
          <a:p>
            <a:r>
              <a:rPr lang="en-US" dirty="0"/>
              <a:t>Fellowship Poster Session</a:t>
            </a:r>
          </a:p>
          <a:p>
            <a:r>
              <a:rPr lang="en-US" dirty="0"/>
              <a:t>Spring 2021 Events</a:t>
            </a:r>
          </a:p>
          <a:p>
            <a:r>
              <a:rPr lang="en-US" dirty="0"/>
              <a:t>Reminders, Deadlines &amp; Announcements</a:t>
            </a:r>
          </a:p>
        </p:txBody>
      </p:sp>
      <p:sp>
        <p:nvSpPr>
          <p:cNvPr id="3" name="Text Placeholder 2"/>
          <p:cNvSpPr>
            <a:spLocks noGrp="1"/>
          </p:cNvSpPr>
          <p:nvPr>
            <p:ph type="body" sz="quarter" idx="12"/>
          </p:nvPr>
        </p:nvSpPr>
        <p:spPr>
          <a:xfrm>
            <a:off x="288486" y="458596"/>
            <a:ext cx="8855514" cy="749719"/>
          </a:xfrm>
        </p:spPr>
        <p:txBody>
          <a:bodyPr>
            <a:normAutofit/>
          </a:bodyPr>
          <a:lstStyle/>
          <a:p>
            <a:r>
              <a:rPr lang="en-US" sz="4000" dirty="0"/>
              <a:t>CGCS Agenda- Friday, April 16 @ 1pm</a:t>
            </a:r>
          </a:p>
        </p:txBody>
      </p:sp>
      <p:sp>
        <p:nvSpPr>
          <p:cNvPr id="6" name="Rectangle 5">
            <a:extLst>
              <a:ext uri="{FF2B5EF4-FFF2-40B4-BE49-F238E27FC236}">
                <a16:creationId xmlns:a16="http://schemas.microsoft.com/office/drawing/2014/main" id="{E8E0BB06-0D55-4CAC-B3F7-E5841FE78CF8}"/>
              </a:ext>
            </a:extLst>
          </p:cNvPr>
          <p:cNvSpPr/>
          <p:nvPr/>
        </p:nvSpPr>
        <p:spPr>
          <a:xfrm>
            <a:off x="375571" y="1158185"/>
            <a:ext cx="9084115" cy="707886"/>
          </a:xfrm>
          <a:prstGeom prst="rect">
            <a:avLst/>
          </a:prstGeom>
        </p:spPr>
        <p:txBody>
          <a:bodyPr wrap="square">
            <a:spAutoFit/>
          </a:bodyPr>
          <a:lstStyle/>
          <a:p>
            <a:r>
              <a:rPr lang="en-US" sz="2200" dirty="0">
                <a:solidFill>
                  <a:srgbClr val="003B49"/>
                </a:solidFill>
                <a:latin typeface="Tungsten Book" pitchFamily="50" charset="0"/>
              </a:rPr>
              <a:t>via Zoom: </a:t>
            </a:r>
            <a:r>
              <a:rPr lang="en-US" u="sng" dirty="0">
                <a:hlinkClick r:id="rId2"/>
              </a:rPr>
              <a:t>https://umsystem.zoom.us/j/99434052164?pwd=cFM4elZzT3R1ZE4yWTIyOVVOTmpVUT09</a:t>
            </a:r>
            <a:r>
              <a:rPr lang="en-US" dirty="0"/>
              <a:t>  </a:t>
            </a:r>
            <a:endParaRPr lang="en-US" sz="2200" dirty="0">
              <a:solidFill>
                <a:srgbClr val="003B49"/>
              </a:solidFill>
              <a:latin typeface="Tungsten Book" pitchFamily="50" charset="0"/>
            </a:endParaRPr>
          </a:p>
        </p:txBody>
      </p:sp>
    </p:spTree>
    <p:extLst>
      <p:ext uri="{BB962C8B-B14F-4D97-AF65-F5344CB8AC3E}">
        <p14:creationId xmlns:p14="http://schemas.microsoft.com/office/powerpoint/2010/main" val="1938575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5471EFD-F8AF-4E22-8B65-7FD51FBF6846}"/>
              </a:ext>
            </a:extLst>
          </p:cNvPr>
          <p:cNvSpPr>
            <a:spLocks noGrp="1"/>
          </p:cNvSpPr>
          <p:nvPr>
            <p:ph type="body" sz="quarter" idx="12"/>
          </p:nvPr>
        </p:nvSpPr>
        <p:spPr/>
        <p:txBody>
          <a:bodyPr/>
          <a:lstStyle/>
          <a:p>
            <a:r>
              <a:rPr lang="en-US" dirty="0"/>
              <a:t>April &amp; May 2021 Events</a:t>
            </a:r>
          </a:p>
        </p:txBody>
      </p:sp>
      <p:sp>
        <p:nvSpPr>
          <p:cNvPr id="4" name="Text Placeholder 1">
            <a:extLst>
              <a:ext uri="{FF2B5EF4-FFF2-40B4-BE49-F238E27FC236}">
                <a16:creationId xmlns:a16="http://schemas.microsoft.com/office/drawing/2014/main" id="{45621E8B-6321-46AC-BC29-407F4FDBDE7B}"/>
              </a:ext>
            </a:extLst>
          </p:cNvPr>
          <p:cNvSpPr>
            <a:spLocks noGrp="1"/>
          </p:cNvSpPr>
          <p:nvPr>
            <p:ph type="body" sz="quarter" idx="11"/>
          </p:nvPr>
        </p:nvSpPr>
        <p:spPr>
          <a:xfrm>
            <a:off x="658814" y="1183832"/>
            <a:ext cx="7475094" cy="5025582"/>
          </a:xfrm>
        </p:spPr>
        <p:txBody>
          <a:bodyPr>
            <a:normAutofit fontScale="85000" lnSpcReduction="20000"/>
          </a:bodyPr>
          <a:lstStyle/>
          <a:p>
            <a:r>
              <a:rPr lang="en-US" b="1" dirty="0">
                <a:solidFill>
                  <a:srgbClr val="005F83"/>
                </a:solidFill>
              </a:rPr>
              <a:t>Editing for Yourself Workshop</a:t>
            </a:r>
            <a:endParaRPr lang="en-US" dirty="0">
              <a:solidFill>
                <a:srgbClr val="005F83"/>
              </a:solidFill>
            </a:endParaRPr>
          </a:p>
          <a:p>
            <a:pPr lvl="1"/>
            <a:r>
              <a:rPr lang="en-US" b="1" dirty="0"/>
              <a:t>Monday, April 19</a:t>
            </a:r>
            <a:r>
              <a:rPr lang="en-US" b="1" baseline="30000" dirty="0"/>
              <a:t>th</a:t>
            </a:r>
            <a:r>
              <a:rPr lang="en-US" b="1" dirty="0"/>
              <a:t> @ 12pm</a:t>
            </a:r>
            <a:endParaRPr lang="en-US" dirty="0"/>
          </a:p>
          <a:p>
            <a:pPr lvl="1"/>
            <a:r>
              <a:rPr lang="en-US" u="sng" dirty="0">
                <a:hlinkClick r:id="rId2"/>
              </a:rPr>
              <a:t>https://umsystem.zoom.us/j/95538552190?pwd=elJzNjAyb0c1dGR4K1dEOTd6Z3hqdz09</a:t>
            </a:r>
            <a:endParaRPr lang="en-US" dirty="0"/>
          </a:p>
          <a:p>
            <a:pPr lvl="1"/>
            <a:r>
              <a:rPr lang="en-US" dirty="0"/>
              <a:t>Meeting ID: 955 3855 2190</a:t>
            </a:r>
          </a:p>
          <a:p>
            <a:pPr lvl="1"/>
            <a:r>
              <a:rPr lang="en-US" dirty="0"/>
              <a:t>Passcode: 912359</a:t>
            </a:r>
          </a:p>
          <a:p>
            <a:pPr marL="457200" lvl="1" indent="0">
              <a:buNone/>
            </a:pPr>
            <a:endParaRPr lang="en-US" dirty="0"/>
          </a:p>
          <a:p>
            <a:r>
              <a:rPr lang="en-US" b="1" dirty="0">
                <a:solidFill>
                  <a:srgbClr val="005F83"/>
                </a:solidFill>
              </a:rPr>
              <a:t>Working with Industry Workshop</a:t>
            </a:r>
            <a:endParaRPr lang="en-US" dirty="0">
              <a:solidFill>
                <a:srgbClr val="005F83"/>
              </a:solidFill>
            </a:endParaRPr>
          </a:p>
          <a:p>
            <a:pPr lvl="1"/>
            <a:r>
              <a:rPr lang="en-US" b="1" dirty="0"/>
              <a:t>Fri, April 23</a:t>
            </a:r>
            <a:r>
              <a:rPr lang="en-US" b="1" baseline="30000" dirty="0"/>
              <a:t>rd</a:t>
            </a:r>
            <a:r>
              <a:rPr lang="en-US" b="1" dirty="0"/>
              <a:t> @ 3-5pm</a:t>
            </a:r>
            <a:endParaRPr lang="en-US" dirty="0"/>
          </a:p>
          <a:p>
            <a:pPr lvl="1"/>
            <a:r>
              <a:rPr lang="en-US" dirty="0">
                <a:hlinkClick r:id="rId3"/>
              </a:rPr>
              <a:t>https://umsystem.zoom.us/j/99189327523...</a:t>
            </a:r>
            <a:endParaRPr lang="en-US" dirty="0"/>
          </a:p>
          <a:p>
            <a:pPr lvl="1"/>
            <a:r>
              <a:rPr lang="en-US" dirty="0"/>
              <a:t>Meeting ID: 991 8932 7523</a:t>
            </a:r>
          </a:p>
          <a:p>
            <a:pPr lvl="1"/>
            <a:r>
              <a:rPr lang="en-US" dirty="0"/>
              <a:t>Passcode: 500600</a:t>
            </a:r>
          </a:p>
          <a:p>
            <a:pPr marL="457200" lvl="1" indent="0">
              <a:buNone/>
            </a:pPr>
            <a:endParaRPr lang="en-US" u="sng" dirty="0"/>
          </a:p>
          <a:p>
            <a:r>
              <a:rPr lang="en-US" b="1" dirty="0">
                <a:solidFill>
                  <a:srgbClr val="005F83"/>
                </a:solidFill>
              </a:rPr>
              <a:t>We Dig Research! – Grad Students Invited!</a:t>
            </a:r>
            <a:endParaRPr lang="en-US" dirty="0">
              <a:solidFill>
                <a:srgbClr val="005F83"/>
              </a:solidFill>
            </a:endParaRPr>
          </a:p>
          <a:p>
            <a:pPr lvl="1"/>
            <a:r>
              <a:rPr lang="en-US" b="1" dirty="0"/>
              <a:t>Fri, April 9 @ 3pm</a:t>
            </a:r>
            <a:endParaRPr lang="en-US" dirty="0"/>
          </a:p>
          <a:p>
            <a:pPr lvl="1"/>
            <a:r>
              <a:rPr lang="en-US" b="1" dirty="0"/>
              <a:t>Fri, May 14 @ 3pm</a:t>
            </a:r>
            <a:endParaRPr lang="en-US" dirty="0"/>
          </a:p>
          <a:p>
            <a:pPr lvl="1"/>
            <a:r>
              <a:rPr lang="en-US" u="sng" dirty="0">
                <a:hlinkClick r:id="rId4"/>
              </a:rPr>
              <a:t>Zoom link</a:t>
            </a:r>
            <a:endParaRPr lang="en-US" dirty="0"/>
          </a:p>
          <a:p>
            <a:pPr lvl="1"/>
            <a:r>
              <a:rPr lang="en-US" dirty="0"/>
              <a:t>Passcode: 641260</a:t>
            </a:r>
          </a:p>
          <a:p>
            <a:pPr lvl="1"/>
            <a:endParaRPr lang="en-US" dirty="0"/>
          </a:p>
          <a:p>
            <a:pPr lvl="1"/>
            <a:endParaRPr lang="en-US" u="sng" dirty="0">
              <a:latin typeface="Orgon Slab Light" panose="02000503000000020004" pitchFamily="50" charset="0"/>
            </a:endParaRPr>
          </a:p>
          <a:p>
            <a:pPr lvl="1"/>
            <a:endParaRPr lang="en-US" u="sng" dirty="0">
              <a:latin typeface="Orgon Slab Light" panose="02000503000000020004" pitchFamily="50" charset="0"/>
            </a:endParaRPr>
          </a:p>
          <a:p>
            <a:pPr lvl="1"/>
            <a:endParaRPr lang="en-US" dirty="0"/>
          </a:p>
        </p:txBody>
      </p:sp>
    </p:spTree>
    <p:extLst>
      <p:ext uri="{BB962C8B-B14F-4D97-AF65-F5344CB8AC3E}">
        <p14:creationId xmlns:p14="http://schemas.microsoft.com/office/powerpoint/2010/main" val="876426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90BD15-572B-47E1-ADF5-62038AC7BE53}"/>
              </a:ext>
            </a:extLst>
          </p:cNvPr>
          <p:cNvSpPr>
            <a:spLocks noGrp="1"/>
          </p:cNvSpPr>
          <p:nvPr>
            <p:ph type="body" sz="quarter" idx="11"/>
          </p:nvPr>
        </p:nvSpPr>
        <p:spPr/>
        <p:txBody>
          <a:bodyPr/>
          <a:lstStyle/>
          <a:p>
            <a:pPr marL="0" indent="0">
              <a:buNone/>
            </a:pPr>
            <a:r>
              <a:rPr lang="en-US" dirty="0"/>
              <a:t>Pre-Recorded Short Workshops:</a:t>
            </a:r>
          </a:p>
          <a:p>
            <a:r>
              <a:rPr lang="en-US" dirty="0"/>
              <a:t>How to Write an Abstract</a:t>
            </a:r>
          </a:p>
          <a:p>
            <a:r>
              <a:rPr lang="en-US" dirty="0"/>
              <a:t>How to Write an Acknowledgement</a:t>
            </a:r>
          </a:p>
          <a:p>
            <a:r>
              <a:rPr lang="en-US" dirty="0"/>
              <a:t>Writer’s Block</a:t>
            </a:r>
          </a:p>
          <a:p>
            <a:pPr marL="0" indent="0">
              <a:buNone/>
            </a:pPr>
            <a:endParaRPr lang="en-US" dirty="0"/>
          </a:p>
          <a:p>
            <a:pPr marL="0" indent="0">
              <a:buNone/>
            </a:pPr>
            <a:r>
              <a:rPr lang="en-US" dirty="0"/>
              <a:t>Recorded Full Workshops from Spring 2021</a:t>
            </a:r>
          </a:p>
          <a:p>
            <a:pPr marL="0" indent="0">
              <a:buNone/>
            </a:pPr>
            <a:r>
              <a:rPr lang="en-US" dirty="0"/>
              <a:t>Resources for GTAs</a:t>
            </a:r>
          </a:p>
          <a:p>
            <a:pPr marL="0" indent="0">
              <a:buNone/>
            </a:pPr>
            <a:endParaRPr lang="en-US" dirty="0"/>
          </a:p>
          <a:p>
            <a:pPr marL="0" indent="0">
              <a:buNone/>
            </a:pPr>
            <a:r>
              <a:rPr lang="en-US" dirty="0">
                <a:hlinkClick r:id="rId2"/>
              </a:rPr>
              <a:t>https://grad.mst.edu/events/</a:t>
            </a:r>
            <a:endParaRPr lang="en-US" dirty="0"/>
          </a:p>
          <a:p>
            <a:pPr marL="0" indent="0">
              <a:buNone/>
            </a:pPr>
            <a:endParaRPr lang="en-US" dirty="0"/>
          </a:p>
          <a:p>
            <a:endParaRPr lang="en-US" dirty="0"/>
          </a:p>
          <a:p>
            <a:endParaRPr lang="en-US" dirty="0"/>
          </a:p>
        </p:txBody>
      </p:sp>
      <p:sp>
        <p:nvSpPr>
          <p:cNvPr id="3" name="Text Placeholder 2">
            <a:extLst>
              <a:ext uri="{FF2B5EF4-FFF2-40B4-BE49-F238E27FC236}">
                <a16:creationId xmlns:a16="http://schemas.microsoft.com/office/drawing/2014/main" id="{4913DCCC-3136-4F7D-8B46-E905DAD0CB29}"/>
              </a:ext>
            </a:extLst>
          </p:cNvPr>
          <p:cNvSpPr>
            <a:spLocks noGrp="1"/>
          </p:cNvSpPr>
          <p:nvPr>
            <p:ph type="body" sz="quarter" idx="12"/>
          </p:nvPr>
        </p:nvSpPr>
        <p:spPr/>
        <p:txBody>
          <a:bodyPr/>
          <a:lstStyle/>
          <a:p>
            <a:r>
              <a:rPr lang="en-US" dirty="0"/>
              <a:t>Additional Resources</a:t>
            </a:r>
          </a:p>
        </p:txBody>
      </p:sp>
    </p:spTree>
    <p:extLst>
      <p:ext uri="{BB962C8B-B14F-4D97-AF65-F5344CB8AC3E}">
        <p14:creationId xmlns:p14="http://schemas.microsoft.com/office/powerpoint/2010/main" val="2992385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5FC6C76-EB3D-45D7-AFF3-06A9A012F21F}"/>
              </a:ext>
            </a:extLst>
          </p:cNvPr>
          <p:cNvSpPr>
            <a:spLocks noGrp="1"/>
          </p:cNvSpPr>
          <p:nvPr>
            <p:ph type="body" sz="quarter" idx="11"/>
          </p:nvPr>
        </p:nvSpPr>
        <p:spPr>
          <a:xfrm>
            <a:off x="266700" y="1235921"/>
            <a:ext cx="4693745" cy="3701376"/>
          </a:xfrm>
        </p:spPr>
        <p:txBody>
          <a:bodyPr>
            <a:normAutofit fontScale="70000" lnSpcReduction="20000"/>
          </a:bodyPr>
          <a:lstStyle/>
          <a:p>
            <a:r>
              <a:rPr lang="en-US" dirty="0"/>
              <a:t>Miners for Recovery (M4R) is meeting weekly via zoom on Wednesday’s at 1pm.  Email </a:t>
            </a:r>
            <a:r>
              <a:rPr lang="en-US" u="sng" dirty="0">
                <a:hlinkClick r:id="rId2"/>
              </a:rPr>
              <a:t>counsel@mst.edu</a:t>
            </a:r>
            <a:r>
              <a:rPr lang="en-US" dirty="0"/>
              <a:t> for additional information or call 341-4211.</a:t>
            </a:r>
          </a:p>
          <a:p>
            <a:endParaRPr lang="en-US" i="1" dirty="0"/>
          </a:p>
          <a:p>
            <a:r>
              <a:rPr lang="en-US" i="1" dirty="0"/>
              <a:t>Explore your behaviors, reflect on ideas for change, avoid negative consequences related to drugs and alcohol, and experience the support of a safe group.</a:t>
            </a:r>
            <a:endParaRPr lang="en-US" dirty="0"/>
          </a:p>
          <a:p>
            <a:endParaRPr lang="en-US" u="sng" dirty="0">
              <a:hlinkClick r:id="rId3"/>
            </a:endParaRPr>
          </a:p>
          <a:p>
            <a:r>
              <a:rPr lang="en-US" u="sng" dirty="0">
                <a:hlinkClick r:id="rId3"/>
              </a:rPr>
              <a:t>https://counseling.mst.edu/media/studentsupport/counseling/documents/Miners%20For%20Recovery%20Brochure.pdf#200821111605</a:t>
            </a:r>
            <a:r>
              <a:rPr lang="en-US" dirty="0"/>
              <a:t> </a:t>
            </a:r>
          </a:p>
          <a:p>
            <a:endParaRPr lang="en-US" dirty="0"/>
          </a:p>
        </p:txBody>
      </p:sp>
      <p:sp>
        <p:nvSpPr>
          <p:cNvPr id="3" name="Text Placeholder 2">
            <a:extLst>
              <a:ext uri="{FF2B5EF4-FFF2-40B4-BE49-F238E27FC236}">
                <a16:creationId xmlns:a16="http://schemas.microsoft.com/office/drawing/2014/main" id="{ABC3ABC3-B47C-41D8-BEE2-CBD8CE38E4C9}"/>
              </a:ext>
            </a:extLst>
          </p:cNvPr>
          <p:cNvSpPr>
            <a:spLocks noGrp="1"/>
          </p:cNvSpPr>
          <p:nvPr>
            <p:ph type="body" sz="quarter" idx="12"/>
          </p:nvPr>
        </p:nvSpPr>
        <p:spPr/>
        <p:txBody>
          <a:bodyPr/>
          <a:lstStyle/>
          <a:p>
            <a:r>
              <a:rPr lang="en-US" dirty="0"/>
              <a:t>Spring 2021 Events – Out of Department</a:t>
            </a:r>
          </a:p>
        </p:txBody>
      </p:sp>
      <p:pic>
        <p:nvPicPr>
          <p:cNvPr id="5" name="Picture 4" descr="A picture containing text, green, screenshot&#10;&#10;Description automatically generated">
            <a:extLst>
              <a:ext uri="{FF2B5EF4-FFF2-40B4-BE49-F238E27FC236}">
                <a16:creationId xmlns:a16="http://schemas.microsoft.com/office/drawing/2014/main" id="{4D572000-96DC-472F-8C9B-7D022FB9D7E5}"/>
              </a:ext>
            </a:extLst>
          </p:cNvPr>
          <p:cNvPicPr>
            <a:picLocks noChangeAspect="1"/>
          </p:cNvPicPr>
          <p:nvPr/>
        </p:nvPicPr>
        <p:blipFill>
          <a:blip r:embed="rId4"/>
          <a:stretch>
            <a:fillRect/>
          </a:stretch>
        </p:blipFill>
        <p:spPr>
          <a:xfrm>
            <a:off x="5658946" y="1158656"/>
            <a:ext cx="3321298" cy="3321298"/>
          </a:xfrm>
          <a:prstGeom prst="rect">
            <a:avLst/>
          </a:prstGeom>
        </p:spPr>
      </p:pic>
      <p:sp>
        <p:nvSpPr>
          <p:cNvPr id="6" name="Rectangle 5">
            <a:extLst>
              <a:ext uri="{FF2B5EF4-FFF2-40B4-BE49-F238E27FC236}">
                <a16:creationId xmlns:a16="http://schemas.microsoft.com/office/drawing/2014/main" id="{86F7625F-CFAF-4F5B-8839-294BB4D31604}"/>
              </a:ext>
            </a:extLst>
          </p:cNvPr>
          <p:cNvSpPr/>
          <p:nvPr/>
        </p:nvSpPr>
        <p:spPr>
          <a:xfrm>
            <a:off x="194222" y="1166069"/>
            <a:ext cx="4857750" cy="3313885"/>
          </a:xfrm>
          <a:prstGeom prst="rect">
            <a:avLst/>
          </a:prstGeom>
          <a:noFill/>
          <a:ln>
            <a:solidFill>
              <a:srgbClr val="509E2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A508FDC-CE85-453F-9B7F-2A90CC157D11}"/>
              </a:ext>
            </a:extLst>
          </p:cNvPr>
          <p:cNvSpPr/>
          <p:nvPr/>
        </p:nvSpPr>
        <p:spPr>
          <a:xfrm>
            <a:off x="194222" y="4619268"/>
            <a:ext cx="8786022" cy="2185214"/>
          </a:xfrm>
          <a:prstGeom prst="rect">
            <a:avLst/>
          </a:prstGeom>
          <a:solidFill>
            <a:schemeClr val="accent3"/>
          </a:solidFill>
          <a:ln>
            <a:solidFill>
              <a:srgbClr val="509E2F"/>
            </a:solidFill>
          </a:ln>
        </p:spPr>
        <p:txBody>
          <a:bodyPr wrap="square">
            <a:spAutoFit/>
          </a:bodyPr>
          <a:lstStyle/>
          <a:p>
            <a:r>
              <a:rPr lang="en-US" sz="1700" b="1" dirty="0"/>
              <a:t>Graduate Student Support Group </a:t>
            </a:r>
            <a:r>
              <a:rPr lang="en-US" sz="1700" dirty="0"/>
              <a:t>(Hosted by Counseling Services)</a:t>
            </a:r>
          </a:p>
          <a:p>
            <a:pPr lvl="1"/>
            <a:r>
              <a:rPr lang="en-US" sz="1700" dirty="0"/>
              <a:t>Meet with other grad students and a counselor for weekly support regarding unique challenges of grad school and other important life areas. Common topics of discussion address time management, procrastination, impostor syndrome, social anxiety, career planning/networking, mentoring/leading other students, communication/collaboration with advisors.</a:t>
            </a:r>
          </a:p>
          <a:p>
            <a:pPr lvl="1"/>
            <a:r>
              <a:rPr lang="en-US" sz="1700" dirty="0"/>
              <a:t>Fridays, 1-2pm via Zoom</a:t>
            </a:r>
          </a:p>
          <a:p>
            <a:pPr lvl="1"/>
            <a:r>
              <a:rPr lang="en-US" sz="1700" dirty="0"/>
              <a:t>Call 573.341.4211 to schedule a brief introductory meeting with the group leader</a:t>
            </a:r>
          </a:p>
        </p:txBody>
      </p:sp>
    </p:spTree>
    <p:extLst>
      <p:ext uri="{BB962C8B-B14F-4D97-AF65-F5344CB8AC3E}">
        <p14:creationId xmlns:p14="http://schemas.microsoft.com/office/powerpoint/2010/main" val="212223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4FCE0F9-FBCF-4AE4-B9D5-5807646B20C4}"/>
              </a:ext>
            </a:extLst>
          </p:cNvPr>
          <p:cNvSpPr>
            <a:spLocks noGrp="1"/>
          </p:cNvSpPr>
          <p:nvPr>
            <p:ph type="body" sz="quarter" idx="11"/>
          </p:nvPr>
        </p:nvSpPr>
        <p:spPr>
          <a:xfrm>
            <a:off x="659305" y="1515909"/>
            <a:ext cx="8196210" cy="3922194"/>
          </a:xfrm>
        </p:spPr>
        <p:txBody>
          <a:bodyPr/>
          <a:lstStyle/>
          <a:p>
            <a:pPr lvl="0"/>
            <a:r>
              <a:rPr lang="en-US" b="1" dirty="0">
                <a:solidFill>
                  <a:srgbClr val="005F83"/>
                </a:solidFill>
              </a:rPr>
              <a:t>May 14 </a:t>
            </a:r>
            <a:r>
              <a:rPr lang="en-US" b="1" dirty="0"/>
              <a:t>– </a:t>
            </a:r>
            <a:r>
              <a:rPr lang="en-US" dirty="0"/>
              <a:t>Results of Non-Thesis Master of Science Comprehensive Exam (only applies to Chemistry and AE Biology programs)</a:t>
            </a:r>
          </a:p>
          <a:p>
            <a:pPr lvl="0"/>
            <a:r>
              <a:rPr lang="en-US" u="sng" dirty="0">
                <a:hlinkClick r:id="rId3"/>
              </a:rPr>
              <a:t>Final Semester Deadlines</a:t>
            </a:r>
            <a:endParaRPr lang="en-US" u="sng" dirty="0"/>
          </a:p>
          <a:p>
            <a:pPr lvl="0"/>
            <a:r>
              <a:rPr lang="en-US" dirty="0"/>
              <a:t>If you have an announcement/event that you would like for us to promote for you on our social media sites or in the weekly email to graduate students, please forward it to Lea Hickerson (</a:t>
            </a:r>
            <a:r>
              <a:rPr lang="en-US" dirty="0">
                <a:hlinkClick r:id="rId4"/>
              </a:rPr>
              <a:t>lphr29@mst.edu</a:t>
            </a:r>
            <a:r>
              <a:rPr lang="en-US" dirty="0"/>
              <a:t>)</a:t>
            </a:r>
          </a:p>
          <a:p>
            <a:endParaRPr lang="en-US" dirty="0"/>
          </a:p>
        </p:txBody>
      </p:sp>
      <p:sp>
        <p:nvSpPr>
          <p:cNvPr id="3" name="Text Placeholder 2">
            <a:extLst>
              <a:ext uri="{FF2B5EF4-FFF2-40B4-BE49-F238E27FC236}">
                <a16:creationId xmlns:a16="http://schemas.microsoft.com/office/drawing/2014/main" id="{2F700C74-5C89-4A89-B1C6-952022B1AEFD}"/>
              </a:ext>
            </a:extLst>
          </p:cNvPr>
          <p:cNvSpPr>
            <a:spLocks noGrp="1"/>
          </p:cNvSpPr>
          <p:nvPr>
            <p:ph type="body" sz="quarter" idx="12"/>
          </p:nvPr>
        </p:nvSpPr>
        <p:spPr/>
        <p:txBody>
          <a:bodyPr/>
          <a:lstStyle/>
          <a:p>
            <a:r>
              <a:rPr lang="en-US" dirty="0"/>
              <a:t>Reminders, Deadlines &amp; Announcements</a:t>
            </a:r>
          </a:p>
          <a:p>
            <a:endParaRPr lang="en-US" dirty="0"/>
          </a:p>
        </p:txBody>
      </p:sp>
    </p:spTree>
    <p:extLst>
      <p:ext uri="{BB962C8B-B14F-4D97-AF65-F5344CB8AC3E}">
        <p14:creationId xmlns:p14="http://schemas.microsoft.com/office/powerpoint/2010/main" val="392789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1">
            <a:extLst>
              <a:ext uri="{FF2B5EF4-FFF2-40B4-BE49-F238E27FC236}">
                <a16:creationId xmlns:a16="http://schemas.microsoft.com/office/drawing/2014/main" id="{E5B431B0-356D-45CE-AC64-0252D275DC43}"/>
              </a:ext>
            </a:extLst>
          </p:cNvPr>
          <p:cNvSpPr>
            <a:spLocks noGrp="1"/>
          </p:cNvSpPr>
          <p:nvPr>
            <p:ph type="body" sz="quarter" idx="10"/>
          </p:nvPr>
        </p:nvSpPr>
        <p:spPr>
          <a:xfrm>
            <a:off x="671757" y="2046061"/>
            <a:ext cx="6972300" cy="3440112"/>
          </a:xfrm>
        </p:spPr>
        <p:txBody>
          <a:bodyPr>
            <a:normAutofit/>
          </a:bodyPr>
          <a:lstStyle/>
          <a:p>
            <a:r>
              <a:rPr lang="en-US" dirty="0"/>
              <a:t>Thank you!</a:t>
            </a:r>
          </a:p>
          <a:p>
            <a:endParaRPr lang="en-US" dirty="0"/>
          </a:p>
          <a:p>
            <a:r>
              <a:rPr lang="en-US" dirty="0"/>
              <a:t>See you this fall!</a:t>
            </a:r>
          </a:p>
        </p:txBody>
      </p:sp>
    </p:spTree>
    <p:extLst>
      <p:ext uri="{BB962C8B-B14F-4D97-AF65-F5344CB8AC3E}">
        <p14:creationId xmlns:p14="http://schemas.microsoft.com/office/powerpoint/2010/main" val="3805232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987FEE-BADB-4F2E-84BC-4AAD63E42EA7}"/>
              </a:ext>
            </a:extLst>
          </p:cNvPr>
          <p:cNvSpPr/>
          <p:nvPr/>
        </p:nvSpPr>
        <p:spPr>
          <a:xfrm>
            <a:off x="7600950" y="5448300"/>
            <a:ext cx="1543050" cy="1228725"/>
          </a:xfrm>
          <a:prstGeom prst="rect">
            <a:avLst/>
          </a:prstGeom>
          <a:solidFill>
            <a:schemeClr val="bg2"/>
          </a:solidFill>
          <a:ln>
            <a:solidFill>
              <a:schemeClr val="bg2"/>
            </a:solid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ln>
                <a:solidFill>
                  <a:schemeClr val="bg2"/>
                </a:solidFill>
              </a:ln>
              <a:solidFill>
                <a:schemeClr val="bg2"/>
              </a:solidFill>
            </a:endParaRPr>
          </a:p>
        </p:txBody>
      </p:sp>
      <p:sp>
        <p:nvSpPr>
          <p:cNvPr id="6" name="Text Placeholder 5">
            <a:extLst>
              <a:ext uri="{FF2B5EF4-FFF2-40B4-BE49-F238E27FC236}">
                <a16:creationId xmlns:a16="http://schemas.microsoft.com/office/drawing/2014/main" id="{039471A1-CAA9-4FEC-B1F6-B557F4460458}"/>
              </a:ext>
            </a:extLst>
          </p:cNvPr>
          <p:cNvSpPr>
            <a:spLocks noGrp="1"/>
          </p:cNvSpPr>
          <p:nvPr>
            <p:ph type="body" sz="quarter" idx="12"/>
          </p:nvPr>
        </p:nvSpPr>
        <p:spPr/>
        <p:txBody>
          <a:bodyPr/>
          <a:lstStyle/>
          <a:p>
            <a:r>
              <a:rPr lang="en-US" dirty="0"/>
              <a:t>Graduate Catalog Updates	</a:t>
            </a:r>
          </a:p>
        </p:txBody>
      </p:sp>
      <p:sp>
        <p:nvSpPr>
          <p:cNvPr id="8" name="Text Placeholder 7">
            <a:extLst>
              <a:ext uri="{FF2B5EF4-FFF2-40B4-BE49-F238E27FC236}">
                <a16:creationId xmlns:a16="http://schemas.microsoft.com/office/drawing/2014/main" id="{E7A360F2-D09E-4F17-A36B-113371E5777A}"/>
              </a:ext>
            </a:extLst>
          </p:cNvPr>
          <p:cNvSpPr>
            <a:spLocks noGrp="1"/>
          </p:cNvSpPr>
          <p:nvPr>
            <p:ph type="body" sz="quarter" idx="11"/>
          </p:nvPr>
        </p:nvSpPr>
        <p:spPr>
          <a:xfrm>
            <a:off x="659305" y="1736727"/>
            <a:ext cx="8196210" cy="1559366"/>
          </a:xfrm>
        </p:spPr>
        <p:txBody>
          <a:bodyPr/>
          <a:lstStyle/>
          <a:p>
            <a:r>
              <a:rPr lang="en-US" dirty="0"/>
              <a:t>1</a:t>
            </a:r>
            <a:r>
              <a:rPr lang="en-US" baseline="30000" dirty="0"/>
              <a:t>st</a:t>
            </a:r>
            <a:r>
              <a:rPr lang="en-US" dirty="0"/>
              <a:t> round of edits were due to the Registrar’s Office by April 2, 2021</a:t>
            </a:r>
          </a:p>
          <a:p>
            <a:r>
              <a:rPr lang="en-US" dirty="0"/>
              <a:t>2</a:t>
            </a:r>
            <a:r>
              <a:rPr lang="en-US" baseline="30000" dirty="0"/>
              <a:t>nd</a:t>
            </a:r>
            <a:r>
              <a:rPr lang="en-US" dirty="0"/>
              <a:t> round of edits typically due by mid-May</a:t>
            </a:r>
          </a:p>
        </p:txBody>
      </p:sp>
    </p:spTree>
    <p:extLst>
      <p:ext uri="{BB962C8B-B14F-4D97-AF65-F5344CB8AC3E}">
        <p14:creationId xmlns:p14="http://schemas.microsoft.com/office/powerpoint/2010/main" val="3589044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CB36BE-2CD5-4939-A77C-BD866E9F8DA8}"/>
              </a:ext>
            </a:extLst>
          </p:cNvPr>
          <p:cNvSpPr>
            <a:spLocks noGrp="1"/>
          </p:cNvSpPr>
          <p:nvPr>
            <p:ph type="body" sz="quarter" idx="11"/>
          </p:nvPr>
        </p:nvSpPr>
        <p:spPr>
          <a:xfrm>
            <a:off x="659305" y="1578312"/>
            <a:ext cx="8196210" cy="3701376"/>
          </a:xfrm>
        </p:spPr>
        <p:txBody>
          <a:bodyPr/>
          <a:lstStyle/>
          <a:p>
            <a:r>
              <a:rPr lang="en-US" dirty="0"/>
              <a:t>Graduate Council Meeting April 7, 2021</a:t>
            </a:r>
          </a:p>
          <a:p>
            <a:pPr lvl="1"/>
            <a:r>
              <a:rPr lang="en-US" dirty="0"/>
              <a:t>Proposal to adjust the deadline for admittance to the GTP be recommended  to be no later than thirty days prior to the semester or session that the student completes the undergraduate degree.</a:t>
            </a:r>
          </a:p>
          <a:p>
            <a:pPr lvl="1"/>
            <a:r>
              <a:rPr lang="en-US" dirty="0"/>
              <a:t>Approved and will be for final vote at the May Graduate Faculty meeting.</a:t>
            </a:r>
          </a:p>
          <a:p>
            <a:pPr marL="0" indent="0">
              <a:buNone/>
            </a:pPr>
            <a:endParaRPr lang="en-US" dirty="0"/>
          </a:p>
        </p:txBody>
      </p:sp>
      <p:sp>
        <p:nvSpPr>
          <p:cNvPr id="3" name="Text Placeholder 2">
            <a:extLst>
              <a:ext uri="{FF2B5EF4-FFF2-40B4-BE49-F238E27FC236}">
                <a16:creationId xmlns:a16="http://schemas.microsoft.com/office/drawing/2014/main" id="{9CBBAEC0-7381-4061-83EA-3FD27F60BA0B}"/>
              </a:ext>
            </a:extLst>
          </p:cNvPr>
          <p:cNvSpPr>
            <a:spLocks noGrp="1"/>
          </p:cNvSpPr>
          <p:nvPr>
            <p:ph type="body" sz="quarter" idx="12"/>
          </p:nvPr>
        </p:nvSpPr>
        <p:spPr/>
        <p:txBody>
          <a:bodyPr/>
          <a:lstStyle/>
          <a:p>
            <a:r>
              <a:rPr lang="en-US" dirty="0"/>
              <a:t>Grad Track Pathways Update	</a:t>
            </a:r>
          </a:p>
        </p:txBody>
      </p:sp>
    </p:spTree>
    <p:extLst>
      <p:ext uri="{BB962C8B-B14F-4D97-AF65-F5344CB8AC3E}">
        <p14:creationId xmlns:p14="http://schemas.microsoft.com/office/powerpoint/2010/main" val="247076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44A35E-1DE5-4D96-9842-98C4B09EBA0B}"/>
              </a:ext>
            </a:extLst>
          </p:cNvPr>
          <p:cNvSpPr>
            <a:spLocks noGrp="1"/>
          </p:cNvSpPr>
          <p:nvPr>
            <p:ph type="body" sz="quarter" idx="11"/>
          </p:nvPr>
        </p:nvSpPr>
        <p:spPr/>
        <p:txBody>
          <a:bodyPr/>
          <a:lstStyle/>
          <a:p>
            <a:r>
              <a:rPr lang="en-US" dirty="0"/>
              <a:t>How do programs track students between when the are sent an acceptance letter and actually getting a commitment decision to the program, especially for a non-thesis master student without funding (e.g., funding contracts, assistantships, etc.)? Is there a tracking system the university uses to notify the program if a student intends to enroll? </a:t>
            </a:r>
          </a:p>
        </p:txBody>
      </p:sp>
      <p:sp>
        <p:nvSpPr>
          <p:cNvPr id="3" name="Text Placeholder 2">
            <a:extLst>
              <a:ext uri="{FF2B5EF4-FFF2-40B4-BE49-F238E27FC236}">
                <a16:creationId xmlns:a16="http://schemas.microsoft.com/office/drawing/2014/main" id="{15013DC4-F184-4E8A-86BE-F50D0E1CF8AA}"/>
              </a:ext>
            </a:extLst>
          </p:cNvPr>
          <p:cNvSpPr>
            <a:spLocks noGrp="1"/>
          </p:cNvSpPr>
          <p:nvPr>
            <p:ph type="body" sz="quarter" idx="12"/>
          </p:nvPr>
        </p:nvSpPr>
        <p:spPr/>
        <p:txBody>
          <a:bodyPr>
            <a:normAutofit/>
          </a:bodyPr>
          <a:lstStyle/>
          <a:p>
            <a:r>
              <a:rPr lang="en-US" dirty="0"/>
              <a:t>How to Track Prospective Students and Their Intent to Enroll (Discussion)</a:t>
            </a:r>
          </a:p>
        </p:txBody>
      </p:sp>
    </p:spTree>
    <p:extLst>
      <p:ext uri="{BB962C8B-B14F-4D97-AF65-F5344CB8AC3E}">
        <p14:creationId xmlns:p14="http://schemas.microsoft.com/office/powerpoint/2010/main" val="3894645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C55E91B-612D-4631-8692-84C4533BD78A}"/>
              </a:ext>
            </a:extLst>
          </p:cNvPr>
          <p:cNvSpPr>
            <a:spLocks noGrp="1"/>
          </p:cNvSpPr>
          <p:nvPr>
            <p:ph type="body" sz="quarter" idx="11"/>
          </p:nvPr>
        </p:nvSpPr>
        <p:spPr>
          <a:xfrm>
            <a:off x="659305" y="1515909"/>
            <a:ext cx="7942435" cy="1835813"/>
          </a:xfrm>
        </p:spPr>
        <p:txBody>
          <a:bodyPr/>
          <a:lstStyle/>
          <a:p>
            <a:r>
              <a:rPr lang="en-US" dirty="0"/>
              <a:t>Impact of Form 1 in the 9</a:t>
            </a:r>
            <a:r>
              <a:rPr lang="en-US" baseline="30000" dirty="0"/>
              <a:t>th</a:t>
            </a:r>
            <a:r>
              <a:rPr lang="en-US" dirty="0"/>
              <a:t> credit hour (1</a:t>
            </a:r>
            <a:r>
              <a:rPr lang="en-US" baseline="30000" dirty="0"/>
              <a:t>st</a:t>
            </a:r>
            <a:r>
              <a:rPr lang="en-US" dirty="0"/>
              <a:t> semester for most students)</a:t>
            </a:r>
          </a:p>
          <a:p>
            <a:pPr lvl="1"/>
            <a:r>
              <a:rPr lang="en-US" dirty="0"/>
              <a:t>Conditional admission to the master’s degree</a:t>
            </a:r>
          </a:p>
          <a:p>
            <a:pPr lvl="1"/>
            <a:r>
              <a:rPr lang="en-US" dirty="0"/>
              <a:t>Admission with probationary status</a:t>
            </a:r>
          </a:p>
          <a:p>
            <a:endParaRPr lang="en-US" dirty="0"/>
          </a:p>
        </p:txBody>
      </p:sp>
      <p:sp>
        <p:nvSpPr>
          <p:cNvPr id="3" name="Text Placeholder 2">
            <a:extLst>
              <a:ext uri="{FF2B5EF4-FFF2-40B4-BE49-F238E27FC236}">
                <a16:creationId xmlns:a16="http://schemas.microsoft.com/office/drawing/2014/main" id="{90287903-3A02-44BD-BF2A-E3D5B5D17019}"/>
              </a:ext>
            </a:extLst>
          </p:cNvPr>
          <p:cNvSpPr>
            <a:spLocks noGrp="1"/>
          </p:cNvSpPr>
          <p:nvPr>
            <p:ph type="body" sz="quarter" idx="12"/>
          </p:nvPr>
        </p:nvSpPr>
        <p:spPr/>
        <p:txBody>
          <a:bodyPr/>
          <a:lstStyle/>
          <a:p>
            <a:r>
              <a:rPr lang="en-US" dirty="0"/>
              <a:t>Form 1 Due Date</a:t>
            </a:r>
          </a:p>
        </p:txBody>
      </p:sp>
    </p:spTree>
    <p:extLst>
      <p:ext uri="{BB962C8B-B14F-4D97-AF65-F5344CB8AC3E}">
        <p14:creationId xmlns:p14="http://schemas.microsoft.com/office/powerpoint/2010/main" val="167651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A6A6BC-FC96-4FC8-B054-9A440802A179}"/>
              </a:ext>
            </a:extLst>
          </p:cNvPr>
          <p:cNvSpPr>
            <a:spLocks noGrp="1"/>
          </p:cNvSpPr>
          <p:nvPr>
            <p:ph type="body" sz="quarter" idx="11"/>
          </p:nvPr>
        </p:nvSpPr>
        <p:spPr>
          <a:xfrm>
            <a:off x="824157" y="1439016"/>
            <a:ext cx="6964239" cy="4791664"/>
          </a:xfrm>
        </p:spPr>
        <p:txBody>
          <a:bodyPr>
            <a:normAutofit fontScale="85000" lnSpcReduction="20000"/>
          </a:bodyPr>
          <a:lstStyle/>
          <a:p>
            <a:r>
              <a:rPr lang="en-US" dirty="0"/>
              <a:t>Total Papers: 11</a:t>
            </a:r>
          </a:p>
          <a:p>
            <a:pPr lvl="1"/>
            <a:r>
              <a:rPr lang="en-US" dirty="0"/>
              <a:t>Articles: 8</a:t>
            </a:r>
          </a:p>
          <a:p>
            <a:pPr lvl="1"/>
            <a:r>
              <a:rPr lang="en-US" dirty="0"/>
              <a:t>Conference Papers: 2</a:t>
            </a:r>
          </a:p>
          <a:p>
            <a:pPr lvl="1"/>
            <a:r>
              <a:rPr lang="en-US" dirty="0"/>
              <a:t>Dissertations: 1</a:t>
            </a:r>
          </a:p>
          <a:p>
            <a:pPr lvl="1"/>
            <a:r>
              <a:rPr lang="en-US" dirty="0"/>
              <a:t>Theses: 0</a:t>
            </a:r>
          </a:p>
          <a:p>
            <a:r>
              <a:rPr lang="en-US" dirty="0"/>
              <a:t>Total Pages: 199</a:t>
            </a:r>
          </a:p>
          <a:p>
            <a:r>
              <a:rPr lang="en-US" dirty="0"/>
              <a:t>Total One-on-One Meetings with Students: 6</a:t>
            </a:r>
          </a:p>
          <a:p>
            <a:endParaRPr lang="en-US" dirty="0"/>
          </a:p>
          <a:p>
            <a:r>
              <a:rPr lang="en-US" dirty="0"/>
              <a:t>Served 8 students from 7 departments. </a:t>
            </a:r>
          </a:p>
          <a:p>
            <a:pPr lvl="1"/>
            <a:r>
              <a:rPr lang="en-US" dirty="0"/>
              <a:t>Mining: 1</a:t>
            </a:r>
          </a:p>
          <a:p>
            <a:pPr lvl="1"/>
            <a:r>
              <a:rPr lang="en-US" dirty="0"/>
              <a:t>Nuclear: 1</a:t>
            </a:r>
          </a:p>
          <a:p>
            <a:pPr lvl="1"/>
            <a:r>
              <a:rPr lang="en-US" dirty="0"/>
              <a:t>Electrical and Computer: 2</a:t>
            </a:r>
          </a:p>
          <a:p>
            <a:pPr lvl="1"/>
            <a:r>
              <a:rPr lang="en-US" dirty="0"/>
              <a:t>Civil, Arch, and Environ: 1</a:t>
            </a:r>
          </a:p>
          <a:p>
            <a:pPr lvl="1"/>
            <a:r>
              <a:rPr lang="en-US" dirty="0"/>
              <a:t>Mechanical and Aero: 1</a:t>
            </a:r>
          </a:p>
          <a:p>
            <a:pPr lvl="1"/>
            <a:r>
              <a:rPr lang="en-US" dirty="0"/>
              <a:t>Chemical: 1</a:t>
            </a:r>
          </a:p>
          <a:p>
            <a:pPr lvl="1"/>
            <a:r>
              <a:rPr lang="en-US" dirty="0"/>
              <a:t>Materials: 1</a:t>
            </a:r>
          </a:p>
          <a:p>
            <a:endParaRPr lang="en-US" dirty="0"/>
          </a:p>
        </p:txBody>
      </p:sp>
      <p:sp>
        <p:nvSpPr>
          <p:cNvPr id="3" name="Text Placeholder 2">
            <a:extLst>
              <a:ext uri="{FF2B5EF4-FFF2-40B4-BE49-F238E27FC236}">
                <a16:creationId xmlns:a16="http://schemas.microsoft.com/office/drawing/2014/main" id="{5F43D41D-0CE7-4C4B-8E09-8E5C09B7D874}"/>
              </a:ext>
            </a:extLst>
          </p:cNvPr>
          <p:cNvSpPr>
            <a:spLocks noGrp="1"/>
          </p:cNvSpPr>
          <p:nvPr>
            <p:ph type="body" sz="quarter" idx="12"/>
          </p:nvPr>
        </p:nvSpPr>
        <p:spPr/>
        <p:txBody>
          <a:bodyPr/>
          <a:lstStyle/>
          <a:p>
            <a:r>
              <a:rPr lang="en-US" dirty="0"/>
              <a:t>Technical Editing Stats – March 17-April 12</a:t>
            </a:r>
          </a:p>
        </p:txBody>
      </p:sp>
    </p:spTree>
    <p:extLst>
      <p:ext uri="{BB962C8B-B14F-4D97-AF65-F5344CB8AC3E}">
        <p14:creationId xmlns:p14="http://schemas.microsoft.com/office/powerpoint/2010/main" val="2762253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D147C8-4871-406A-BEC4-D4C0DF7C5106}"/>
              </a:ext>
            </a:extLst>
          </p:cNvPr>
          <p:cNvSpPr>
            <a:spLocks noGrp="1"/>
          </p:cNvSpPr>
          <p:nvPr>
            <p:ph type="body" sz="quarter" idx="11"/>
          </p:nvPr>
        </p:nvSpPr>
        <p:spPr/>
        <p:txBody>
          <a:bodyPr/>
          <a:lstStyle/>
          <a:p>
            <a:r>
              <a:rPr lang="en-US" dirty="0"/>
              <a:t>There have been 62 theses/dissertations submitted for format checking SP2021</a:t>
            </a:r>
          </a:p>
          <a:p>
            <a:pPr lvl="1"/>
            <a:r>
              <a:rPr lang="en-US" dirty="0"/>
              <a:t>37 dissertations</a:t>
            </a:r>
          </a:p>
          <a:p>
            <a:pPr lvl="1"/>
            <a:r>
              <a:rPr lang="en-US" dirty="0"/>
              <a:t>25 theses</a:t>
            </a:r>
          </a:p>
        </p:txBody>
      </p:sp>
      <p:sp>
        <p:nvSpPr>
          <p:cNvPr id="3" name="Text Placeholder 2">
            <a:extLst>
              <a:ext uri="{FF2B5EF4-FFF2-40B4-BE49-F238E27FC236}">
                <a16:creationId xmlns:a16="http://schemas.microsoft.com/office/drawing/2014/main" id="{354EDF7D-6BFD-48FB-AEFD-7C4ECB609B4E}"/>
              </a:ext>
            </a:extLst>
          </p:cNvPr>
          <p:cNvSpPr>
            <a:spLocks noGrp="1"/>
          </p:cNvSpPr>
          <p:nvPr>
            <p:ph type="body" sz="quarter" idx="12"/>
          </p:nvPr>
        </p:nvSpPr>
        <p:spPr/>
        <p:txBody>
          <a:bodyPr/>
          <a:lstStyle/>
          <a:p>
            <a:r>
              <a:rPr lang="en-US" dirty="0"/>
              <a:t>Thesis/Dissertation Format Checking Numbers</a:t>
            </a:r>
          </a:p>
        </p:txBody>
      </p:sp>
    </p:spTree>
    <p:extLst>
      <p:ext uri="{BB962C8B-B14F-4D97-AF65-F5344CB8AC3E}">
        <p14:creationId xmlns:p14="http://schemas.microsoft.com/office/powerpoint/2010/main" val="3629088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85A796F-91BA-4E9E-BD45-9D9E13EB6541}"/>
              </a:ext>
            </a:extLst>
          </p:cNvPr>
          <p:cNvSpPr>
            <a:spLocks noGrp="1"/>
          </p:cNvSpPr>
          <p:nvPr>
            <p:ph type="body" sz="quarter" idx="11"/>
          </p:nvPr>
        </p:nvSpPr>
        <p:spPr/>
        <p:txBody>
          <a:bodyPr/>
          <a:lstStyle/>
          <a:p>
            <a:r>
              <a:rPr lang="en-US" dirty="0"/>
              <a:t>Chancellor’s Distinguished Fellows will participate in the Fellowship Poster Session during </a:t>
            </a:r>
            <a:r>
              <a:rPr lang="en-US" b="1" dirty="0">
                <a:solidFill>
                  <a:srgbClr val="005F83"/>
                </a:solidFill>
              </a:rPr>
              <a:t>Let’s Talk Research!</a:t>
            </a:r>
          </a:p>
          <a:p>
            <a:pPr lvl="1"/>
            <a:r>
              <a:rPr lang="en-US" dirty="0"/>
              <a:t>Friday, March 26 @ 3pm</a:t>
            </a:r>
          </a:p>
          <a:p>
            <a:pPr lvl="1"/>
            <a:r>
              <a:rPr lang="en-US" dirty="0"/>
              <a:t>Friday, April 30 @ 3pm</a:t>
            </a:r>
          </a:p>
          <a:p>
            <a:pPr lvl="2"/>
            <a:r>
              <a:rPr lang="en-US" dirty="0"/>
              <a:t>Zoom link: </a:t>
            </a:r>
            <a:r>
              <a:rPr lang="en-US" u="sng" dirty="0">
                <a:hlinkClick r:id="rId2"/>
              </a:rPr>
              <a:t>https://umsystem.zoom.us/j/94649132172?pwd=RVdtNmVkdWRkM2ZlZUU3aC9KVlpBdz09</a:t>
            </a:r>
            <a:endParaRPr lang="en-US" dirty="0"/>
          </a:p>
          <a:p>
            <a:pPr lvl="2"/>
            <a:r>
              <a:rPr lang="en-US" dirty="0"/>
              <a:t>Passcode: 303130</a:t>
            </a:r>
          </a:p>
        </p:txBody>
      </p:sp>
      <p:sp>
        <p:nvSpPr>
          <p:cNvPr id="3" name="Text Placeholder 2">
            <a:extLst>
              <a:ext uri="{FF2B5EF4-FFF2-40B4-BE49-F238E27FC236}">
                <a16:creationId xmlns:a16="http://schemas.microsoft.com/office/drawing/2014/main" id="{FD23EF9B-4F90-48FC-93D4-F836CED13484}"/>
              </a:ext>
            </a:extLst>
          </p:cNvPr>
          <p:cNvSpPr>
            <a:spLocks noGrp="1"/>
          </p:cNvSpPr>
          <p:nvPr>
            <p:ph type="body" sz="quarter" idx="12"/>
          </p:nvPr>
        </p:nvSpPr>
        <p:spPr/>
        <p:txBody>
          <a:bodyPr/>
          <a:lstStyle/>
          <a:p>
            <a:r>
              <a:rPr lang="en-US" dirty="0"/>
              <a:t>Fellowship Poster Session during </a:t>
            </a:r>
            <a:br>
              <a:rPr lang="en-US" dirty="0"/>
            </a:br>
            <a:r>
              <a:rPr lang="en-US" dirty="0"/>
              <a:t>Let’s Talk Research!</a:t>
            </a:r>
          </a:p>
        </p:txBody>
      </p:sp>
    </p:spTree>
    <p:extLst>
      <p:ext uri="{BB962C8B-B14F-4D97-AF65-F5344CB8AC3E}">
        <p14:creationId xmlns:p14="http://schemas.microsoft.com/office/powerpoint/2010/main" val="286420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A0810F6-93B5-4596-B705-79AF82D2DA43}"/>
              </a:ext>
            </a:extLst>
          </p:cNvPr>
          <p:cNvSpPr>
            <a:spLocks noGrp="1"/>
          </p:cNvSpPr>
          <p:nvPr>
            <p:ph type="body" sz="quarter" idx="12"/>
          </p:nvPr>
        </p:nvSpPr>
        <p:spPr/>
        <p:txBody>
          <a:bodyPr/>
          <a:lstStyle/>
          <a:p>
            <a:r>
              <a:rPr lang="en-US" dirty="0"/>
              <a:t>Fellowship Poster Session</a:t>
            </a:r>
          </a:p>
          <a:p>
            <a:endParaRPr lang="en-US" dirty="0"/>
          </a:p>
        </p:txBody>
      </p:sp>
      <p:sp>
        <p:nvSpPr>
          <p:cNvPr id="5" name="Text Placeholder 1">
            <a:extLst>
              <a:ext uri="{FF2B5EF4-FFF2-40B4-BE49-F238E27FC236}">
                <a16:creationId xmlns:a16="http://schemas.microsoft.com/office/drawing/2014/main" id="{0AB4F2CF-9B1A-425E-9824-B50C657EE29A}"/>
              </a:ext>
            </a:extLst>
          </p:cNvPr>
          <p:cNvSpPr>
            <a:spLocks noGrp="1"/>
          </p:cNvSpPr>
          <p:nvPr>
            <p:ph type="body" sz="quarter" idx="11"/>
          </p:nvPr>
        </p:nvSpPr>
        <p:spPr>
          <a:xfrm>
            <a:off x="658813" y="1311422"/>
            <a:ext cx="7017894" cy="4727870"/>
          </a:xfrm>
        </p:spPr>
        <p:txBody>
          <a:bodyPr>
            <a:normAutofit fontScale="85000" lnSpcReduction="20000"/>
          </a:bodyPr>
          <a:lstStyle/>
          <a:p>
            <a:r>
              <a:rPr lang="en-US" dirty="0"/>
              <a:t>April 30:</a:t>
            </a:r>
          </a:p>
          <a:p>
            <a:pPr lvl="1"/>
            <a:r>
              <a:rPr lang="en-US" b="1" dirty="0">
                <a:solidFill>
                  <a:srgbClr val="005F83"/>
                </a:solidFill>
                <a:latin typeface="Orgon Slab Light" panose="02000503000000020004" pitchFamily="50" charset="0"/>
              </a:rPr>
              <a:t>Christopher Hogan, Mathematics</a:t>
            </a:r>
          </a:p>
          <a:p>
            <a:pPr lvl="2"/>
            <a:r>
              <a:rPr lang="en-US" dirty="0">
                <a:latin typeface="Orgon Slab Light" panose="02000503000000020004" pitchFamily="50" charset="0"/>
              </a:rPr>
              <a:t>Green's Function Methods and the Nonhomogeneous Wave Equation</a:t>
            </a:r>
          </a:p>
          <a:p>
            <a:pPr lvl="1"/>
            <a:r>
              <a:rPr lang="en-US" b="1" dirty="0">
                <a:solidFill>
                  <a:srgbClr val="005F83"/>
                </a:solidFill>
                <a:latin typeface="Orgon Slab Light" panose="02000503000000020004" pitchFamily="50" charset="0"/>
                <a:ea typeface="Calibri" panose="020F0502020204030204" pitchFamily="34" charset="0"/>
              </a:rPr>
              <a:t>Nicole Moon, Chemistry</a:t>
            </a:r>
          </a:p>
          <a:p>
            <a:pPr lvl="2"/>
            <a:r>
              <a:rPr lang="en-US" dirty="0">
                <a:latin typeface="Orgon Slab Light" panose="02000503000000020004" pitchFamily="50" charset="0"/>
                <a:ea typeface="Calibri" panose="020F0502020204030204" pitchFamily="34" charset="0"/>
              </a:rPr>
              <a:t>Construction and Demonstration of a Microwave Three-Wave Mixing Spectrometer at Missouri S&amp;T</a:t>
            </a:r>
          </a:p>
          <a:p>
            <a:pPr lvl="1"/>
            <a:r>
              <a:rPr lang="en-US" b="1" dirty="0">
                <a:solidFill>
                  <a:srgbClr val="005F83"/>
                </a:solidFill>
                <a:latin typeface="Orgon Slab Light" panose="02000503000000020004" pitchFamily="50" charset="0"/>
                <a:ea typeface="Calibri" panose="020F0502020204030204" pitchFamily="34" charset="0"/>
              </a:rPr>
              <a:t>Alexander Douglas, Mining Engineering</a:t>
            </a:r>
          </a:p>
          <a:p>
            <a:pPr lvl="2"/>
            <a:r>
              <a:rPr lang="en-US" dirty="0">
                <a:latin typeface="Orgon Slab Light" panose="02000503000000020004" pitchFamily="50" charset="0"/>
                <a:ea typeface="Calibri" panose="020F0502020204030204" pitchFamily="34" charset="0"/>
              </a:rPr>
              <a:t>Big Data: Innovation in Haul Road Maintenance</a:t>
            </a:r>
          </a:p>
          <a:p>
            <a:pPr lvl="1"/>
            <a:r>
              <a:rPr lang="en-US" b="1" dirty="0">
                <a:solidFill>
                  <a:srgbClr val="005F83"/>
                </a:solidFill>
                <a:latin typeface="Orgon Slab Light" panose="02000503000000020004" pitchFamily="50" charset="0"/>
                <a:ea typeface="Calibri" panose="020F0502020204030204" pitchFamily="34" charset="0"/>
              </a:rPr>
              <a:t>Samuel Vanfossan, Systems Engineering</a:t>
            </a:r>
          </a:p>
          <a:p>
            <a:pPr lvl="2"/>
            <a:r>
              <a:rPr lang="en-US" dirty="0">
                <a:latin typeface="Orgon Slab Light" panose="02000503000000020004" pitchFamily="50" charset="0"/>
                <a:ea typeface="Calibri" panose="020F0502020204030204" pitchFamily="34" charset="0"/>
              </a:rPr>
              <a:t>Disaster Recovery Strategy Generation via Multi-Objective Heuristic Optimization</a:t>
            </a:r>
          </a:p>
          <a:p>
            <a:pPr lvl="1"/>
            <a:r>
              <a:rPr lang="en-US" b="1" dirty="0">
                <a:solidFill>
                  <a:srgbClr val="005F83"/>
                </a:solidFill>
                <a:latin typeface="Orgon Slab Light" panose="02000503000000020004" pitchFamily="50" charset="0"/>
                <a:ea typeface="Calibri" panose="020F0502020204030204" pitchFamily="34" charset="0"/>
              </a:rPr>
              <a:t>Daniel Bowerman, Mathematics</a:t>
            </a:r>
          </a:p>
          <a:p>
            <a:pPr lvl="2"/>
            <a:r>
              <a:rPr lang="en-US" dirty="0">
                <a:latin typeface="Orgon Slab Light" panose="02000503000000020004" pitchFamily="50" charset="0"/>
                <a:ea typeface="Calibri" panose="020F0502020204030204" pitchFamily="34" charset="0"/>
              </a:rPr>
              <a:t>Nonstandard Methods Applied to the AIM Conjecture</a:t>
            </a:r>
          </a:p>
          <a:p>
            <a:pPr lvl="1"/>
            <a:r>
              <a:rPr lang="en-US" b="1" dirty="0">
                <a:solidFill>
                  <a:srgbClr val="005F83"/>
                </a:solidFill>
                <a:latin typeface="Orgon Slab Light" panose="02000503000000020004" pitchFamily="50" charset="0"/>
                <a:ea typeface="Calibri" panose="020F0502020204030204" pitchFamily="34" charset="0"/>
              </a:rPr>
              <a:t>Cesar Ortiz Rios, Materials Science and Engineering</a:t>
            </a:r>
          </a:p>
          <a:p>
            <a:pPr lvl="2"/>
            <a:r>
              <a:rPr lang="en-US" dirty="0">
                <a:latin typeface="Orgon Slab Light" panose="02000503000000020004" pitchFamily="50" charset="0"/>
                <a:ea typeface="Calibri" panose="020F0502020204030204" pitchFamily="34" charset="0"/>
              </a:rPr>
              <a:t>Microscale Residual Stress in Aerospace Alloys</a:t>
            </a:r>
          </a:p>
          <a:p>
            <a:pPr lvl="1"/>
            <a:r>
              <a:rPr lang="en-US" b="1" dirty="0">
                <a:solidFill>
                  <a:srgbClr val="005F83"/>
                </a:solidFill>
                <a:latin typeface="Orgon Slab Light" panose="02000503000000020004" pitchFamily="50" charset="0"/>
                <a:ea typeface="Calibri" panose="020F0502020204030204" pitchFamily="34" charset="0"/>
              </a:rPr>
              <a:t>John Tubbesing, Chemistry</a:t>
            </a:r>
          </a:p>
          <a:p>
            <a:pPr lvl="2"/>
            <a:r>
              <a:rPr lang="en-US" dirty="0">
                <a:latin typeface="Orgon Slab Light" panose="02000503000000020004" pitchFamily="50" charset="0"/>
              </a:rPr>
              <a:t>Chiral Crystallization and Epitaxial Materials</a:t>
            </a:r>
          </a:p>
        </p:txBody>
      </p:sp>
    </p:spTree>
    <p:extLst>
      <p:ext uri="{BB962C8B-B14F-4D97-AF65-F5344CB8AC3E}">
        <p14:creationId xmlns:p14="http://schemas.microsoft.com/office/powerpoint/2010/main" val="1791459134"/>
      </p:ext>
    </p:extLst>
  </p:cSld>
  <p:clrMapOvr>
    <a:masterClrMapping/>
  </p:clrMapOvr>
</p:sld>
</file>

<file path=ppt/theme/theme1.xml><?xml version="1.0" encoding="utf-8"?>
<a:theme xmlns:a="http://schemas.openxmlformats.org/drawingml/2006/main" name="1_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Custom Design">
  <a:themeElements>
    <a:clrScheme name="MDD">
      <a:dk1>
        <a:srgbClr val="509E2F"/>
      </a:dk1>
      <a:lt1>
        <a:srgbClr val="B2B4B2"/>
      </a:lt1>
      <a:dk2>
        <a:srgbClr val="509E6F"/>
      </a:dk2>
      <a:lt2>
        <a:srgbClr val="FFFFFF"/>
      </a:lt2>
      <a:accent1>
        <a:srgbClr val="78BE20"/>
      </a:accent1>
      <a:accent2>
        <a:srgbClr val="003B49"/>
      </a:accent2>
      <a:accent3>
        <a:srgbClr val="FDDA24"/>
      </a:accent3>
      <a:accent4>
        <a:srgbClr val="E87722"/>
      </a:accent4>
      <a:accent5>
        <a:srgbClr val="2DCCD3"/>
      </a:accent5>
      <a:accent6>
        <a:srgbClr val="005F83"/>
      </a:accent6>
      <a:hlink>
        <a:srgbClr val="2BC3C9"/>
      </a:hlink>
      <a:folHlink>
        <a:srgbClr val="E0621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10761</TotalTime>
  <Words>897</Words>
  <Application>Microsoft Office PowerPoint</Application>
  <PresentationFormat>On-screen Show (4:3)</PresentationFormat>
  <Paragraphs>117</Paragraphs>
  <Slides>14</Slides>
  <Notes>1</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14</vt:i4>
      </vt:variant>
    </vt:vector>
  </HeadingPairs>
  <TitlesOfParts>
    <vt:vector size="26" baseType="lpstr">
      <vt:lpstr>Arial</vt:lpstr>
      <vt:lpstr>Calibri</vt:lpstr>
      <vt:lpstr>Encode Sans Normal Black</vt:lpstr>
      <vt:lpstr>Lucida Grande</vt:lpstr>
      <vt:lpstr>Orgon Slab</vt:lpstr>
      <vt:lpstr>Orgon Slab ExtraLight</vt:lpstr>
      <vt:lpstr>Orgon Slab Light</vt:lpstr>
      <vt:lpstr>Orgon Slab Medium</vt:lpstr>
      <vt:lpstr>Tungsten Book</vt:lpstr>
      <vt:lpstr>1_Custom Design</vt:lpstr>
      <vt:lpstr>2_Custom Design</vt:lpstr>
      <vt:lpstr>3_Custom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Matson, Sharon</cp:lastModifiedBy>
  <cp:revision>144</cp:revision>
  <cp:lastPrinted>2018-09-19T18:08:46Z</cp:lastPrinted>
  <dcterms:created xsi:type="dcterms:W3CDTF">2014-10-14T00:51:43Z</dcterms:created>
  <dcterms:modified xsi:type="dcterms:W3CDTF">2021-04-16T17:48:30Z</dcterms:modified>
</cp:coreProperties>
</file>